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2"/>
  </p:notesMasterIdLst>
  <p:sldIdLst>
    <p:sldId id="256" r:id="rId2"/>
    <p:sldId id="257" r:id="rId3"/>
    <p:sldId id="258" r:id="rId4"/>
    <p:sldId id="259" r:id="rId5"/>
    <p:sldId id="260" r:id="rId6"/>
    <p:sldId id="262" r:id="rId7"/>
    <p:sldId id="269" r:id="rId8"/>
    <p:sldId id="270" r:id="rId9"/>
    <p:sldId id="274" r:id="rId10"/>
    <p:sldId id="275" r:id="rId11"/>
    <p:sldId id="272" r:id="rId12"/>
    <p:sldId id="273" r:id="rId13"/>
    <p:sldId id="261" r:id="rId14"/>
    <p:sldId id="265" r:id="rId15"/>
    <p:sldId id="267" r:id="rId16"/>
    <p:sldId id="276" r:id="rId17"/>
    <p:sldId id="279" r:id="rId18"/>
    <p:sldId id="278" r:id="rId19"/>
    <p:sldId id="277"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284F13-76BD-4433-8CDF-F2B2180B0D60}" v="1187" dt="2024-11-13T13:50:54.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686"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úc NV." userId="0af799710cb2e315" providerId="LiveId" clId="{B1284F13-76BD-4433-8CDF-F2B2180B0D60}"/>
    <pc:docChg chg="undo custSel addSld delSld modSld sldOrd">
      <pc:chgData name="Phúc NV." userId="0af799710cb2e315" providerId="LiveId" clId="{B1284F13-76BD-4433-8CDF-F2B2180B0D60}" dt="2024-11-13T13:52:16.388" v="6152"/>
      <pc:docMkLst>
        <pc:docMk/>
      </pc:docMkLst>
      <pc:sldChg chg="addSp delSp modSp mod">
        <pc:chgData name="Phúc NV." userId="0af799710cb2e315" providerId="LiveId" clId="{B1284F13-76BD-4433-8CDF-F2B2180B0D60}" dt="2024-11-13T13:47:13.151" v="6069" actId="2710"/>
        <pc:sldMkLst>
          <pc:docMk/>
          <pc:sldMk cId="1548016825" sldId="256"/>
        </pc:sldMkLst>
        <pc:spChg chg="mod">
          <ac:chgData name="Phúc NV." userId="0af799710cb2e315" providerId="LiveId" clId="{B1284F13-76BD-4433-8CDF-F2B2180B0D60}" dt="2024-11-13T13:46:37.597" v="6062" actId="26606"/>
          <ac:spMkLst>
            <pc:docMk/>
            <pc:sldMk cId="1548016825" sldId="256"/>
            <ac:spMk id="2" creationId="{48097AD5-8211-838C-3DA5-B7504FFA9737}"/>
          </ac:spMkLst>
        </pc:spChg>
        <pc:spChg chg="mod">
          <ac:chgData name="Phúc NV." userId="0af799710cb2e315" providerId="LiveId" clId="{B1284F13-76BD-4433-8CDF-F2B2180B0D60}" dt="2024-11-13T13:47:13.151" v="6069" actId="2710"/>
          <ac:spMkLst>
            <pc:docMk/>
            <pc:sldMk cId="1548016825" sldId="256"/>
            <ac:spMk id="3" creationId="{E946B1F4-44DF-E573-A87B-6C244CFA8080}"/>
          </ac:spMkLst>
        </pc:spChg>
        <pc:spChg chg="del">
          <ac:chgData name="Phúc NV." userId="0af799710cb2e315" providerId="LiveId" clId="{B1284F13-76BD-4433-8CDF-F2B2180B0D60}" dt="2024-11-13T11:42:44.276" v="3098" actId="26606"/>
          <ac:spMkLst>
            <pc:docMk/>
            <pc:sldMk cId="1548016825" sldId="256"/>
            <ac:spMk id="96" creationId="{68CA250C-CF5A-4736-9249-D6111F7C5545}"/>
          </ac:spMkLst>
        </pc:spChg>
        <pc:spChg chg="del">
          <ac:chgData name="Phúc NV." userId="0af799710cb2e315" providerId="LiveId" clId="{B1284F13-76BD-4433-8CDF-F2B2180B0D60}" dt="2024-11-13T11:42:44.276" v="3098" actId="26606"/>
          <ac:spMkLst>
            <pc:docMk/>
            <pc:sldMk cId="1548016825" sldId="256"/>
            <ac:spMk id="98" creationId="{032274B4-B001-4088-B01D-E6999509E268}"/>
          </ac:spMkLst>
        </pc:spChg>
        <pc:spChg chg="add del">
          <ac:chgData name="Phúc NV." userId="0af799710cb2e315" providerId="LiveId" clId="{B1284F13-76BD-4433-8CDF-F2B2180B0D60}" dt="2024-11-13T11:43:17.124" v="3101" actId="26606"/>
          <ac:spMkLst>
            <pc:docMk/>
            <pc:sldMk cId="1548016825" sldId="256"/>
            <ac:spMk id="2055" creationId="{68CA250C-CF5A-4736-9249-D6111F7C5545}"/>
          </ac:spMkLst>
        </pc:spChg>
        <pc:spChg chg="add del">
          <ac:chgData name="Phúc NV." userId="0af799710cb2e315" providerId="LiveId" clId="{B1284F13-76BD-4433-8CDF-F2B2180B0D60}" dt="2024-11-13T11:43:17.124" v="3101" actId="26606"/>
          <ac:spMkLst>
            <pc:docMk/>
            <pc:sldMk cId="1548016825" sldId="256"/>
            <ac:spMk id="2057" creationId="{9ED545E1-A87A-43DB-BE97-79BD68FBAEC0}"/>
          </ac:spMkLst>
        </pc:spChg>
        <pc:spChg chg="add del">
          <ac:chgData name="Phúc NV." userId="0af799710cb2e315" providerId="LiveId" clId="{B1284F13-76BD-4433-8CDF-F2B2180B0D60}" dt="2024-11-13T13:46:37.597" v="6062" actId="26606"/>
          <ac:spMkLst>
            <pc:docMk/>
            <pc:sldMk cId="1548016825" sldId="256"/>
            <ac:spMk id="2062" creationId="{6DA65B90-7B06-4499-91BA-CDDD36132481}"/>
          </ac:spMkLst>
        </pc:spChg>
        <pc:spChg chg="add del">
          <ac:chgData name="Phúc NV." userId="0af799710cb2e315" providerId="LiveId" clId="{B1284F13-76BD-4433-8CDF-F2B2180B0D60}" dt="2024-11-13T13:46:37.597" v="6062" actId="26606"/>
          <ac:spMkLst>
            <pc:docMk/>
            <pc:sldMk cId="1548016825" sldId="256"/>
            <ac:spMk id="2064" creationId="{F4EC6B62-8D18-47C6-815A-17919789F1E7}"/>
          </ac:spMkLst>
        </pc:spChg>
        <pc:spChg chg="add del">
          <ac:chgData name="Phúc NV." userId="0af799710cb2e315" providerId="LiveId" clId="{B1284F13-76BD-4433-8CDF-F2B2180B0D60}" dt="2024-11-13T13:46:37.597" v="6062" actId="26606"/>
          <ac:spMkLst>
            <pc:docMk/>
            <pc:sldMk cId="1548016825" sldId="256"/>
            <ac:spMk id="2066" creationId="{0EE1950E-A750-4EB6-943D-2FE814B8FAC6}"/>
          </ac:spMkLst>
        </pc:spChg>
        <pc:spChg chg="add">
          <ac:chgData name="Phúc NV." userId="0af799710cb2e315" providerId="LiveId" clId="{B1284F13-76BD-4433-8CDF-F2B2180B0D60}" dt="2024-11-13T13:46:37.597" v="6062" actId="26606"/>
          <ac:spMkLst>
            <pc:docMk/>
            <pc:sldMk cId="1548016825" sldId="256"/>
            <ac:spMk id="2068" creationId="{6DA65B90-7B06-4499-91BA-CDDD36132481}"/>
          </ac:spMkLst>
        </pc:spChg>
        <pc:spChg chg="add">
          <ac:chgData name="Phúc NV." userId="0af799710cb2e315" providerId="LiveId" clId="{B1284F13-76BD-4433-8CDF-F2B2180B0D60}" dt="2024-11-13T13:46:37.597" v="6062" actId="26606"/>
          <ac:spMkLst>
            <pc:docMk/>
            <pc:sldMk cId="1548016825" sldId="256"/>
            <ac:spMk id="2069" creationId="{56BD7DD2-1738-4D5D-955B-0F7C68C99E0D}"/>
          </ac:spMkLst>
        </pc:spChg>
        <pc:spChg chg="add">
          <ac:chgData name="Phúc NV." userId="0af799710cb2e315" providerId="LiveId" clId="{B1284F13-76BD-4433-8CDF-F2B2180B0D60}" dt="2024-11-13T13:46:37.597" v="6062" actId="26606"/>
          <ac:spMkLst>
            <pc:docMk/>
            <pc:sldMk cId="1548016825" sldId="256"/>
            <ac:spMk id="2070" creationId="{8509A13B-4750-4C28-974C-8E9C13C5B043}"/>
          </ac:spMkLst>
        </pc:spChg>
        <pc:spChg chg="add del">
          <ac:chgData name="Phúc NV." userId="0af799710cb2e315" providerId="LiveId" clId="{B1284F13-76BD-4433-8CDF-F2B2180B0D60}" dt="2024-11-13T13:46:10.888" v="6059" actId="26606"/>
          <ac:spMkLst>
            <pc:docMk/>
            <pc:sldMk cId="1548016825" sldId="256"/>
            <ac:spMk id="2071" creationId="{6DA65B90-7B06-4499-91BA-CDDD36132481}"/>
          </ac:spMkLst>
        </pc:spChg>
        <pc:spChg chg="add del">
          <ac:chgData name="Phúc NV." userId="0af799710cb2e315" providerId="LiveId" clId="{B1284F13-76BD-4433-8CDF-F2B2180B0D60}" dt="2024-11-13T13:46:10.888" v="6059" actId="26606"/>
          <ac:spMkLst>
            <pc:docMk/>
            <pc:sldMk cId="1548016825" sldId="256"/>
            <ac:spMk id="2073" creationId="{56BD7DD2-1738-4D5D-955B-0F7C68C99E0D}"/>
          </ac:spMkLst>
        </pc:spChg>
        <pc:spChg chg="add del">
          <ac:chgData name="Phúc NV." userId="0af799710cb2e315" providerId="LiveId" clId="{B1284F13-76BD-4433-8CDF-F2B2180B0D60}" dt="2024-11-13T13:46:10.888" v="6059" actId="26606"/>
          <ac:spMkLst>
            <pc:docMk/>
            <pc:sldMk cId="1548016825" sldId="256"/>
            <ac:spMk id="2075" creationId="{8509A13B-4750-4C28-974C-8E9C13C5B043}"/>
          </ac:spMkLst>
        </pc:spChg>
        <pc:spChg chg="add del">
          <ac:chgData name="Phúc NV." userId="0af799710cb2e315" providerId="LiveId" clId="{B1284F13-76BD-4433-8CDF-F2B2180B0D60}" dt="2024-11-13T13:46:13.452" v="6061" actId="26606"/>
          <ac:spMkLst>
            <pc:docMk/>
            <pc:sldMk cId="1548016825" sldId="256"/>
            <ac:spMk id="2077" creationId="{6DA65B90-7B06-4499-91BA-CDDD36132481}"/>
          </ac:spMkLst>
        </pc:spChg>
        <pc:spChg chg="add del">
          <ac:chgData name="Phúc NV." userId="0af799710cb2e315" providerId="LiveId" clId="{B1284F13-76BD-4433-8CDF-F2B2180B0D60}" dt="2024-11-13T13:46:13.452" v="6061" actId="26606"/>
          <ac:spMkLst>
            <pc:docMk/>
            <pc:sldMk cId="1548016825" sldId="256"/>
            <ac:spMk id="2078" creationId="{389C36E1-2D95-402F-A472-3E6699BE2622}"/>
          </ac:spMkLst>
        </pc:spChg>
        <pc:picChg chg="del mod ord">
          <ac:chgData name="Phúc NV." userId="0af799710cb2e315" providerId="LiveId" clId="{B1284F13-76BD-4433-8CDF-F2B2180B0D60}" dt="2024-11-13T11:43:12.898" v="3100" actId="478"/>
          <ac:picMkLst>
            <pc:docMk/>
            <pc:sldMk cId="1548016825" sldId="256"/>
            <ac:picMk id="4" creationId="{86E53EAD-15F8-6A4C-A32E-00C8DDD8527A}"/>
          </ac:picMkLst>
        </pc:picChg>
        <pc:picChg chg="add del mod ord">
          <ac:chgData name="Phúc NV." userId="0af799710cb2e315" providerId="LiveId" clId="{B1284F13-76BD-4433-8CDF-F2B2180B0D60}" dt="2024-11-13T13:45:18.341" v="6056" actId="478"/>
          <ac:picMkLst>
            <pc:docMk/>
            <pc:sldMk cId="1548016825" sldId="256"/>
            <ac:picMk id="2050" creationId="{3C6DB4CA-E761-05C5-ADC8-81D9F24295FA}"/>
          </ac:picMkLst>
        </pc:picChg>
        <pc:picChg chg="add mod ord">
          <ac:chgData name="Phúc NV." userId="0af799710cb2e315" providerId="LiveId" clId="{B1284F13-76BD-4433-8CDF-F2B2180B0D60}" dt="2024-11-13T13:46:44.989" v="6064" actId="1076"/>
          <ac:picMkLst>
            <pc:docMk/>
            <pc:sldMk cId="1548016825" sldId="256"/>
            <ac:picMk id="2052" creationId="{08F859CC-E02A-9E00-88B0-64B724F14A2E}"/>
          </ac:picMkLst>
        </pc:picChg>
      </pc:sldChg>
      <pc:sldChg chg="addSp delSp modSp mod modTransition setBg addAnim delAnim modAnim">
        <pc:chgData name="Phúc NV." userId="0af799710cb2e315" providerId="LiveId" clId="{B1284F13-76BD-4433-8CDF-F2B2180B0D60}" dt="2024-11-13T11:50:04.629" v="3347" actId="20577"/>
        <pc:sldMkLst>
          <pc:docMk/>
          <pc:sldMk cId="3940776935" sldId="257"/>
        </pc:sldMkLst>
        <pc:spChg chg="mod">
          <ac:chgData name="Phúc NV." userId="0af799710cb2e315" providerId="LiveId" clId="{B1284F13-76BD-4433-8CDF-F2B2180B0D60}" dt="2024-11-13T11:49:22.375" v="3331" actId="255"/>
          <ac:spMkLst>
            <pc:docMk/>
            <pc:sldMk cId="3940776935" sldId="257"/>
            <ac:spMk id="2" creationId="{882156E4-3565-2931-9DC4-B10A7777C1D7}"/>
          </ac:spMkLst>
        </pc:spChg>
        <pc:spChg chg="add mod">
          <ac:chgData name="Phúc NV." userId="0af799710cb2e315" providerId="LiveId" clId="{B1284F13-76BD-4433-8CDF-F2B2180B0D60}" dt="2024-11-13T11:46:28.578" v="3120" actId="1076"/>
          <ac:spMkLst>
            <pc:docMk/>
            <pc:sldMk cId="3940776935" sldId="257"/>
            <ac:spMk id="3" creationId="{96513661-9F17-0D92-C941-3D7228A828CB}"/>
          </ac:spMkLst>
        </pc:spChg>
        <pc:spChg chg="mod ord">
          <ac:chgData name="Phúc NV." userId="0af799710cb2e315" providerId="LiveId" clId="{B1284F13-76BD-4433-8CDF-F2B2180B0D60}" dt="2024-11-13T11:49:30.096" v="3332" actId="1076"/>
          <ac:spMkLst>
            <pc:docMk/>
            <pc:sldMk cId="3940776935" sldId="257"/>
            <ac:spMk id="5" creationId="{6B8DFB9D-9F89-DA07-663A-965F9C740233}"/>
          </ac:spMkLst>
        </pc:spChg>
        <pc:spChg chg="add del">
          <ac:chgData name="Phúc NV." userId="0af799710cb2e315" providerId="LiveId" clId="{B1284F13-76BD-4433-8CDF-F2B2180B0D60}" dt="2024-11-13T11:46:57.730" v="3130" actId="478"/>
          <ac:spMkLst>
            <pc:docMk/>
            <pc:sldMk cId="3940776935" sldId="257"/>
            <ac:spMk id="7" creationId="{D1026D27-3025-1A12-D704-8B83041DC4B0}"/>
          </ac:spMkLst>
        </pc:spChg>
        <pc:spChg chg="add del mod">
          <ac:chgData name="Phúc NV." userId="0af799710cb2e315" providerId="LiveId" clId="{B1284F13-76BD-4433-8CDF-F2B2180B0D60}" dt="2024-11-13T11:46:51.146" v="3128" actId="478"/>
          <ac:spMkLst>
            <pc:docMk/>
            <pc:sldMk cId="3940776935" sldId="257"/>
            <ac:spMk id="8" creationId="{A1CA6C8E-4908-FE1A-C1B4-BF8442DCB3CD}"/>
          </ac:spMkLst>
        </pc:spChg>
        <pc:spChg chg="add del">
          <ac:chgData name="Phúc NV." userId="0af799710cb2e315" providerId="LiveId" clId="{B1284F13-76BD-4433-8CDF-F2B2180B0D60}" dt="2024-11-13T11:46:54.482" v="3129" actId="478"/>
          <ac:spMkLst>
            <pc:docMk/>
            <pc:sldMk cId="3940776935" sldId="257"/>
            <ac:spMk id="9" creationId="{79245F47-643C-9365-1FC0-C3EFDD6DE3CF}"/>
          </ac:spMkLst>
        </pc:spChg>
        <pc:spChg chg="add mod">
          <ac:chgData name="Phúc NV." userId="0af799710cb2e315" providerId="LiveId" clId="{B1284F13-76BD-4433-8CDF-F2B2180B0D60}" dt="2024-11-13T11:50:04.629" v="3347" actId="20577"/>
          <ac:spMkLst>
            <pc:docMk/>
            <pc:sldMk cId="3940776935" sldId="257"/>
            <ac:spMk id="10" creationId="{5DF60959-9351-82BF-4959-0E3ABA205D99}"/>
          </ac:spMkLst>
        </pc:spChg>
        <pc:spChg chg="add mod">
          <ac:chgData name="Phúc NV." userId="0af799710cb2e315" providerId="LiveId" clId="{B1284F13-76BD-4433-8CDF-F2B2180B0D60}" dt="2024-11-13T11:50:01.311" v="3346" actId="20577"/>
          <ac:spMkLst>
            <pc:docMk/>
            <pc:sldMk cId="3940776935" sldId="257"/>
            <ac:spMk id="13" creationId="{A9FDF552-0B15-DF15-8CC9-9D1177A2375F}"/>
          </ac:spMkLst>
        </pc:spChg>
        <pc:spChg chg="add mod">
          <ac:chgData name="Phúc NV." userId="0af799710cb2e315" providerId="LiveId" clId="{B1284F13-76BD-4433-8CDF-F2B2180B0D60}" dt="2024-11-13T11:49:05.168" v="3330" actId="2711"/>
          <ac:spMkLst>
            <pc:docMk/>
            <pc:sldMk cId="3940776935" sldId="257"/>
            <ac:spMk id="3076" creationId="{B937640E-EF7A-4A6C-A950-D12B7D5C923E}"/>
          </ac:spMkLst>
        </pc:spChg>
        <pc:spChg chg="add mod">
          <ac:chgData name="Phúc NV." userId="0af799710cb2e315" providerId="LiveId" clId="{B1284F13-76BD-4433-8CDF-F2B2180B0D60}" dt="2024-11-13T11:49:05.168" v="3330" actId="2711"/>
          <ac:spMkLst>
            <pc:docMk/>
            <pc:sldMk cId="3940776935" sldId="257"/>
            <ac:spMk id="3077" creationId="{76ADA084-C86B-4F3C-8077-6A8999CC4632}"/>
          </ac:spMkLst>
        </pc:spChg>
        <pc:spChg chg="add del">
          <ac:chgData name="Phúc NV." userId="0af799710cb2e315" providerId="LiveId" clId="{B1284F13-76BD-4433-8CDF-F2B2180B0D60}" dt="2024-11-13T11:46:04.418" v="3112" actId="26606"/>
          <ac:spMkLst>
            <pc:docMk/>
            <pc:sldMk cId="3940776935" sldId="257"/>
            <ac:spMk id="3079" creationId="{B937640E-EF7A-4A6C-A950-D12B7D5C923E}"/>
          </ac:spMkLst>
        </pc:spChg>
        <pc:spChg chg="add del">
          <ac:chgData name="Phúc NV." userId="0af799710cb2e315" providerId="LiveId" clId="{B1284F13-76BD-4433-8CDF-F2B2180B0D60}" dt="2024-11-13T11:46:04.418" v="3112" actId="26606"/>
          <ac:spMkLst>
            <pc:docMk/>
            <pc:sldMk cId="3940776935" sldId="257"/>
            <ac:spMk id="3081" creationId="{76ADA084-C86B-4F3C-8077-6A8999CC4632}"/>
          </ac:spMkLst>
        </pc:spChg>
        <pc:spChg chg="add del">
          <ac:chgData name="Phúc NV." userId="0af799710cb2e315" providerId="LiveId" clId="{B1284F13-76BD-4433-8CDF-F2B2180B0D60}" dt="2024-11-13T11:46:29.419" v="3122" actId="26606"/>
          <ac:spMkLst>
            <pc:docMk/>
            <pc:sldMk cId="3940776935" sldId="257"/>
            <ac:spMk id="3083" creationId="{B937640E-EF7A-4A6C-A950-D12B7D5C923E}"/>
          </ac:spMkLst>
        </pc:spChg>
        <pc:spChg chg="add del">
          <ac:chgData name="Phúc NV." userId="0af799710cb2e315" providerId="LiveId" clId="{B1284F13-76BD-4433-8CDF-F2B2180B0D60}" dt="2024-11-13T11:46:29.419" v="3122" actId="26606"/>
          <ac:spMkLst>
            <pc:docMk/>
            <pc:sldMk cId="3940776935" sldId="257"/>
            <ac:spMk id="3084" creationId="{76ADA084-C86B-4F3C-8077-6A8999CC4632}"/>
          </ac:spMkLst>
        </pc:spChg>
        <pc:picChg chg="add del mod">
          <ac:chgData name="Phúc NV." userId="0af799710cb2e315" providerId="LiveId" clId="{B1284F13-76BD-4433-8CDF-F2B2180B0D60}" dt="2024-11-13T11:46:24.228" v="3119" actId="22"/>
          <ac:picMkLst>
            <pc:docMk/>
            <pc:sldMk cId="3940776935" sldId="257"/>
            <ac:picMk id="6" creationId="{7A147D49-2A26-2BFC-79B7-0FD06F9C265E}"/>
          </ac:picMkLst>
        </pc:picChg>
        <pc:picChg chg="add del">
          <ac:chgData name="Phúc NV." userId="0af799710cb2e315" providerId="LiveId" clId="{B1284F13-76BD-4433-8CDF-F2B2180B0D60}" dt="2024-11-13T11:48:56.531" v="3329" actId="478"/>
          <ac:picMkLst>
            <pc:docMk/>
            <pc:sldMk cId="3940776935" sldId="257"/>
            <ac:picMk id="12" creationId="{7F9A4A3A-41E9-06E8-AF42-4B22EC589834}"/>
          </ac:picMkLst>
        </pc:picChg>
        <pc:picChg chg="add mod">
          <ac:chgData name="Phúc NV." userId="0af799710cb2e315" providerId="LiveId" clId="{B1284F13-76BD-4433-8CDF-F2B2180B0D60}" dt="2024-11-13T11:49:05.168" v="3330" actId="2711"/>
          <ac:picMkLst>
            <pc:docMk/>
            <pc:sldMk cId="3940776935" sldId="257"/>
            <ac:picMk id="3074" creationId="{BE2A8524-4AE3-01DB-91E7-48EA8B8AF619}"/>
          </ac:picMkLst>
        </pc:picChg>
      </pc:sldChg>
      <pc:sldChg chg="modSp mod modTransition modAnim">
        <pc:chgData name="Phúc NV." userId="0af799710cb2e315" providerId="LiveId" clId="{B1284F13-76BD-4433-8CDF-F2B2180B0D60}" dt="2024-11-13T06:33:57.669" v="1763"/>
        <pc:sldMkLst>
          <pc:docMk/>
          <pc:sldMk cId="1421665670" sldId="258"/>
        </pc:sldMkLst>
        <pc:spChg chg="mod">
          <ac:chgData name="Phúc NV." userId="0af799710cb2e315" providerId="LiveId" clId="{B1284F13-76BD-4433-8CDF-F2B2180B0D60}" dt="2024-11-13T06:21:11.151" v="884"/>
          <ac:spMkLst>
            <pc:docMk/>
            <pc:sldMk cId="1421665670" sldId="258"/>
            <ac:spMk id="2" creationId="{6F984688-9DE5-95E9-1289-1897D95975B2}"/>
          </ac:spMkLst>
        </pc:spChg>
      </pc:sldChg>
      <pc:sldChg chg="addSp delSp modSp mod modTransition">
        <pc:chgData name="Phúc NV." userId="0af799710cb2e315" providerId="LiveId" clId="{B1284F13-76BD-4433-8CDF-F2B2180B0D60}" dt="2024-11-13T12:30:41.972" v="4208" actId="1076"/>
        <pc:sldMkLst>
          <pc:docMk/>
          <pc:sldMk cId="2626529638" sldId="259"/>
        </pc:sldMkLst>
        <pc:spChg chg="mod">
          <ac:chgData name="Phúc NV." userId="0af799710cb2e315" providerId="LiveId" clId="{B1284F13-76BD-4433-8CDF-F2B2180B0D60}" dt="2024-11-13T12:30:41.972" v="4208" actId="1076"/>
          <ac:spMkLst>
            <pc:docMk/>
            <pc:sldMk cId="2626529638" sldId="259"/>
            <ac:spMk id="2" creationId="{78EF432B-77B6-1ED4-FF4E-7C97E9A088C6}"/>
          </ac:spMkLst>
        </pc:spChg>
        <pc:spChg chg="add mod">
          <ac:chgData name="Phúc NV." userId="0af799710cb2e315" providerId="LiveId" clId="{B1284F13-76BD-4433-8CDF-F2B2180B0D60}" dt="2024-11-13T12:29:08.057" v="4166" actId="27636"/>
          <ac:spMkLst>
            <pc:docMk/>
            <pc:sldMk cId="2626529638" sldId="259"/>
            <ac:spMk id="3" creationId="{4DDF6F38-54F8-D449-7D88-4F5F1C4C6093}"/>
          </ac:spMkLst>
        </pc:spChg>
        <pc:spChg chg="mod">
          <ac:chgData name="Phúc NV." userId="0af799710cb2e315" providerId="LiveId" clId="{B1284F13-76BD-4433-8CDF-F2B2180B0D60}" dt="2024-11-13T12:30:34.373" v="4207" actId="1076"/>
          <ac:spMkLst>
            <pc:docMk/>
            <pc:sldMk cId="2626529638" sldId="259"/>
            <ac:spMk id="5" creationId="{62DF14BA-3209-4789-D68D-FA1C5F04FD61}"/>
          </ac:spMkLst>
        </pc:spChg>
        <pc:spChg chg="del mod">
          <ac:chgData name="Phúc NV." userId="0af799710cb2e315" providerId="LiveId" clId="{B1284F13-76BD-4433-8CDF-F2B2180B0D60}" dt="2024-11-13T12:28:03.565" v="4156" actId="26606"/>
          <ac:spMkLst>
            <pc:docMk/>
            <pc:sldMk cId="2626529638" sldId="259"/>
            <ac:spMk id="40" creationId="{B937640E-EF7A-4A6C-A950-D12B7D5C923E}"/>
          </ac:spMkLst>
        </pc:spChg>
        <pc:spChg chg="del">
          <ac:chgData name="Phúc NV." userId="0af799710cb2e315" providerId="LiveId" clId="{B1284F13-76BD-4433-8CDF-F2B2180B0D60}" dt="2024-11-13T12:28:03.565" v="4156" actId="26606"/>
          <ac:spMkLst>
            <pc:docMk/>
            <pc:sldMk cId="2626529638" sldId="259"/>
            <ac:spMk id="41" creationId="{76ADA084-C86B-4F3C-8077-6A8999CC4632}"/>
          </ac:spMkLst>
        </pc:spChg>
        <pc:spChg chg="add">
          <ac:chgData name="Phúc NV." userId="0af799710cb2e315" providerId="LiveId" clId="{B1284F13-76BD-4433-8CDF-F2B2180B0D60}" dt="2024-11-13T12:28:03.565" v="4156" actId="26606"/>
          <ac:spMkLst>
            <pc:docMk/>
            <pc:sldMk cId="2626529638" sldId="259"/>
            <ac:spMk id="46" creationId="{B937640E-EF7A-4A6C-A950-D12B7D5C923E}"/>
          </ac:spMkLst>
        </pc:spChg>
        <pc:spChg chg="add">
          <ac:chgData name="Phúc NV." userId="0af799710cb2e315" providerId="LiveId" clId="{B1284F13-76BD-4433-8CDF-F2B2180B0D60}" dt="2024-11-13T12:28:03.565" v="4156" actId="26606"/>
          <ac:spMkLst>
            <pc:docMk/>
            <pc:sldMk cId="2626529638" sldId="259"/>
            <ac:spMk id="48" creationId="{76ADA084-C86B-4F3C-8077-6A8999CC4632}"/>
          </ac:spMkLst>
        </pc:spChg>
        <pc:picChg chg="mod ord modCrop">
          <ac:chgData name="Phúc NV." userId="0af799710cb2e315" providerId="LiveId" clId="{B1284F13-76BD-4433-8CDF-F2B2180B0D60}" dt="2024-11-13T12:28:19.435" v="4157" actId="18131"/>
          <ac:picMkLst>
            <pc:docMk/>
            <pc:sldMk cId="2626529638" sldId="259"/>
            <ac:picMk id="10" creationId="{31BD6AFF-2F5D-0F58-FE74-C1455229DA56}"/>
          </ac:picMkLst>
        </pc:picChg>
      </pc:sldChg>
      <pc:sldChg chg="modSp mod ord modTransition">
        <pc:chgData name="Phúc NV." userId="0af799710cb2e315" providerId="LiveId" clId="{B1284F13-76BD-4433-8CDF-F2B2180B0D60}" dt="2024-11-13T06:31:51.532" v="1740"/>
        <pc:sldMkLst>
          <pc:docMk/>
          <pc:sldMk cId="1465065827" sldId="260"/>
        </pc:sldMkLst>
        <pc:spChg chg="mod">
          <ac:chgData name="Phúc NV." userId="0af799710cb2e315" providerId="LiveId" clId="{B1284F13-76BD-4433-8CDF-F2B2180B0D60}" dt="2024-11-13T06:06:44.213" v="831" actId="20577"/>
          <ac:spMkLst>
            <pc:docMk/>
            <pc:sldMk cId="1465065827" sldId="260"/>
            <ac:spMk id="8" creationId="{755F6AE9-76D3-E894-5D7A-3DA451CCF398}"/>
          </ac:spMkLst>
        </pc:spChg>
        <pc:picChg chg="mod modCrop">
          <ac:chgData name="Phúc NV." userId="0af799710cb2e315" providerId="LiveId" clId="{B1284F13-76BD-4433-8CDF-F2B2180B0D60}" dt="2024-11-13T05:53:30.437" v="116" actId="18131"/>
          <ac:picMkLst>
            <pc:docMk/>
            <pc:sldMk cId="1465065827" sldId="260"/>
            <ac:picMk id="11" creationId="{BAE85A3D-013E-C78C-9E85-1A6B901AF05B}"/>
          </ac:picMkLst>
        </pc:picChg>
      </pc:sldChg>
      <pc:sldChg chg="addSp delSp modSp mod modTransition">
        <pc:chgData name="Phúc NV." userId="0af799710cb2e315" providerId="LiveId" clId="{B1284F13-76BD-4433-8CDF-F2B2180B0D60}" dt="2024-11-13T12:03:02.550" v="3419" actId="12"/>
        <pc:sldMkLst>
          <pc:docMk/>
          <pc:sldMk cId="1932807978" sldId="261"/>
        </pc:sldMkLst>
        <pc:spChg chg="mod">
          <ac:chgData name="Phúc NV." userId="0af799710cb2e315" providerId="LiveId" clId="{B1284F13-76BD-4433-8CDF-F2B2180B0D60}" dt="2024-11-13T11:59:02.596" v="3372" actId="20577"/>
          <ac:spMkLst>
            <pc:docMk/>
            <pc:sldMk cId="1932807978" sldId="261"/>
            <ac:spMk id="2" creationId="{7786C145-180A-CA4F-3654-9CBCA150E01C}"/>
          </ac:spMkLst>
        </pc:spChg>
        <pc:spChg chg="add mod">
          <ac:chgData name="Phúc NV." userId="0af799710cb2e315" providerId="LiveId" clId="{B1284F13-76BD-4433-8CDF-F2B2180B0D60}" dt="2024-11-13T06:28:04.210" v="1708"/>
          <ac:spMkLst>
            <pc:docMk/>
            <pc:sldMk cId="1932807978" sldId="261"/>
            <ac:spMk id="3" creationId="{9D183D27-03D8-27CE-53DC-CD0864C4F84D}"/>
          </ac:spMkLst>
        </pc:spChg>
        <pc:spChg chg="mod">
          <ac:chgData name="Phúc NV." userId="0af799710cb2e315" providerId="LiveId" clId="{B1284F13-76BD-4433-8CDF-F2B2180B0D60}" dt="2024-11-13T12:03:02.550" v="3419" actId="12"/>
          <ac:spMkLst>
            <pc:docMk/>
            <pc:sldMk cId="1932807978" sldId="261"/>
            <ac:spMk id="5" creationId="{53B8EA9D-4B66-E43F-32D3-5AC77985FCA5}"/>
          </ac:spMkLst>
        </pc:spChg>
        <pc:spChg chg="add del">
          <ac:chgData name="Phúc NV." userId="0af799710cb2e315" providerId="LiveId" clId="{B1284F13-76BD-4433-8CDF-F2B2180B0D60}" dt="2024-11-13T11:40:24.630" v="3095" actId="26606"/>
          <ac:spMkLst>
            <pc:docMk/>
            <pc:sldMk cId="1932807978" sldId="261"/>
            <ac:spMk id="32" creationId="{73C96EE1-9524-4300-BFAC-56AA55EB495C}"/>
          </ac:spMkLst>
        </pc:spChg>
        <pc:spChg chg="add del">
          <ac:chgData name="Phúc NV." userId="0af799710cb2e315" providerId="LiveId" clId="{B1284F13-76BD-4433-8CDF-F2B2180B0D60}" dt="2024-11-13T11:40:24.630" v="3095" actId="26606"/>
          <ac:spMkLst>
            <pc:docMk/>
            <pc:sldMk cId="1932807978" sldId="261"/>
            <ac:spMk id="33" creationId="{B937640E-EF7A-4A6C-A950-D12B7D5C923E}"/>
          </ac:spMkLst>
        </pc:spChg>
        <pc:spChg chg="add del">
          <ac:chgData name="Phúc NV." userId="0af799710cb2e315" providerId="LiveId" clId="{B1284F13-76BD-4433-8CDF-F2B2180B0D60}" dt="2024-11-13T11:40:24.630" v="3095" actId="26606"/>
          <ac:spMkLst>
            <pc:docMk/>
            <pc:sldMk cId="1932807978" sldId="261"/>
            <ac:spMk id="34" creationId="{37C48F90-AFD5-4232-AE7D-27B956BF7EC5}"/>
          </ac:spMkLst>
        </pc:spChg>
        <pc:spChg chg="add del">
          <ac:chgData name="Phúc NV." userId="0af799710cb2e315" providerId="LiveId" clId="{B1284F13-76BD-4433-8CDF-F2B2180B0D60}" dt="2024-11-13T11:40:24.624" v="3094" actId="26606"/>
          <ac:spMkLst>
            <pc:docMk/>
            <pc:sldMk cId="1932807978" sldId="261"/>
            <ac:spMk id="1031" creationId="{B937640E-EF7A-4A6C-A950-D12B7D5C923E}"/>
          </ac:spMkLst>
        </pc:spChg>
        <pc:spChg chg="add del">
          <ac:chgData name="Phúc NV." userId="0af799710cb2e315" providerId="LiveId" clId="{B1284F13-76BD-4433-8CDF-F2B2180B0D60}" dt="2024-11-13T11:40:24.624" v="3094" actId="26606"/>
          <ac:spMkLst>
            <pc:docMk/>
            <pc:sldMk cId="1932807978" sldId="261"/>
            <ac:spMk id="1033" creationId="{76ADA084-C86B-4F3C-8077-6A8999CC4632}"/>
          </ac:spMkLst>
        </pc:spChg>
        <pc:spChg chg="add">
          <ac:chgData name="Phúc NV." userId="0af799710cb2e315" providerId="LiveId" clId="{B1284F13-76BD-4433-8CDF-F2B2180B0D60}" dt="2024-11-13T11:40:24.630" v="3095" actId="26606"/>
          <ac:spMkLst>
            <pc:docMk/>
            <pc:sldMk cId="1932807978" sldId="261"/>
            <ac:spMk id="1035" creationId="{B937640E-EF7A-4A6C-A950-D12B7D5C923E}"/>
          </ac:spMkLst>
        </pc:spChg>
        <pc:spChg chg="add">
          <ac:chgData name="Phúc NV." userId="0af799710cb2e315" providerId="LiveId" clId="{B1284F13-76BD-4433-8CDF-F2B2180B0D60}" dt="2024-11-13T11:40:24.630" v="3095" actId="26606"/>
          <ac:spMkLst>
            <pc:docMk/>
            <pc:sldMk cId="1932807978" sldId="261"/>
            <ac:spMk id="1036" creationId="{76ADA084-C86B-4F3C-8077-6A8999CC4632}"/>
          </ac:spMkLst>
        </pc:spChg>
        <pc:picChg chg="del">
          <ac:chgData name="Phúc NV." userId="0af799710cb2e315" providerId="LiveId" clId="{B1284F13-76BD-4433-8CDF-F2B2180B0D60}" dt="2024-11-13T06:16:04.661" v="869" actId="478"/>
          <ac:picMkLst>
            <pc:docMk/>
            <pc:sldMk cId="1932807978" sldId="261"/>
            <ac:picMk id="6" creationId="{EB6E2B07-5DD8-17AC-F945-C922E8A79A25}"/>
          </ac:picMkLst>
        </pc:picChg>
        <pc:picChg chg="add mod">
          <ac:chgData name="Phúc NV." userId="0af799710cb2e315" providerId="LiveId" clId="{B1284F13-76BD-4433-8CDF-F2B2180B0D60}" dt="2024-11-13T11:40:24.630" v="3095" actId="26606"/>
          <ac:picMkLst>
            <pc:docMk/>
            <pc:sldMk cId="1932807978" sldId="261"/>
            <ac:picMk id="1026" creationId="{B94CDC07-D869-2FE4-A89D-C1113A547E2E}"/>
          </ac:picMkLst>
        </pc:picChg>
      </pc:sldChg>
      <pc:sldChg chg="addSp delSp modSp mod modTransition">
        <pc:chgData name="Phúc NV." userId="0af799710cb2e315" providerId="LiveId" clId="{B1284F13-76BD-4433-8CDF-F2B2180B0D60}" dt="2024-11-13T12:31:50.552" v="4210"/>
        <pc:sldMkLst>
          <pc:docMk/>
          <pc:sldMk cId="3412646310" sldId="262"/>
        </pc:sldMkLst>
        <pc:spChg chg="mod">
          <ac:chgData name="Phúc NV." userId="0af799710cb2e315" providerId="LiveId" clId="{B1284F13-76BD-4433-8CDF-F2B2180B0D60}" dt="2024-11-13T12:09:01.003" v="3502" actId="2711"/>
          <ac:spMkLst>
            <pc:docMk/>
            <pc:sldMk cId="3412646310" sldId="262"/>
            <ac:spMk id="2" creationId="{756599B8-AF55-714F-812F-6430F60122E9}"/>
          </ac:spMkLst>
        </pc:spChg>
        <pc:spChg chg="mod">
          <ac:chgData name="Phúc NV." userId="0af799710cb2e315" providerId="LiveId" clId="{B1284F13-76BD-4433-8CDF-F2B2180B0D60}" dt="2024-11-13T12:09:06.528" v="3503" actId="12"/>
          <ac:spMkLst>
            <pc:docMk/>
            <pc:sldMk cId="3412646310" sldId="262"/>
            <ac:spMk id="4" creationId="{A7A5C39E-A2C5-D090-90EF-AA1E9A2E3933}"/>
          </ac:spMkLst>
        </pc:spChg>
        <pc:spChg chg="del">
          <ac:chgData name="Phúc NV." userId="0af799710cb2e315" providerId="LiveId" clId="{B1284F13-76BD-4433-8CDF-F2B2180B0D60}" dt="2024-11-13T12:08:21.375" v="3494" actId="26606"/>
          <ac:spMkLst>
            <pc:docMk/>
            <pc:sldMk cId="3412646310" sldId="262"/>
            <ac:spMk id="21" creationId="{B937640E-EF7A-4A6C-A950-D12B7D5C923E}"/>
          </ac:spMkLst>
        </pc:spChg>
        <pc:spChg chg="del">
          <ac:chgData name="Phúc NV." userId="0af799710cb2e315" providerId="LiveId" clId="{B1284F13-76BD-4433-8CDF-F2B2180B0D60}" dt="2024-11-13T12:08:21.375" v="3494" actId="26606"/>
          <ac:spMkLst>
            <pc:docMk/>
            <pc:sldMk cId="3412646310" sldId="262"/>
            <ac:spMk id="23" creationId="{41380B7A-5B85-4642-8878-2089DEF2C3DA}"/>
          </ac:spMkLst>
        </pc:spChg>
        <pc:spChg chg="del">
          <ac:chgData name="Phúc NV." userId="0af799710cb2e315" providerId="LiveId" clId="{B1284F13-76BD-4433-8CDF-F2B2180B0D60}" dt="2024-11-13T12:08:21.375" v="3494" actId="26606"/>
          <ac:spMkLst>
            <pc:docMk/>
            <pc:sldMk cId="3412646310" sldId="262"/>
            <ac:spMk id="25" creationId="{848D562A-EF99-44C6-AA29-9D3E421772AF}"/>
          </ac:spMkLst>
        </pc:spChg>
        <pc:spChg chg="add">
          <ac:chgData name="Phúc NV." userId="0af799710cb2e315" providerId="LiveId" clId="{B1284F13-76BD-4433-8CDF-F2B2180B0D60}" dt="2024-11-13T12:08:21.375" v="3494" actId="26606"/>
          <ac:spMkLst>
            <pc:docMk/>
            <pc:sldMk cId="3412646310" sldId="262"/>
            <ac:spMk id="6151" creationId="{B937640E-EF7A-4A6C-A950-D12B7D5C923E}"/>
          </ac:spMkLst>
        </pc:spChg>
        <pc:spChg chg="add">
          <ac:chgData name="Phúc NV." userId="0af799710cb2e315" providerId="LiveId" clId="{B1284F13-76BD-4433-8CDF-F2B2180B0D60}" dt="2024-11-13T12:08:21.375" v="3494" actId="26606"/>
          <ac:spMkLst>
            <pc:docMk/>
            <pc:sldMk cId="3412646310" sldId="262"/>
            <ac:spMk id="6153" creationId="{76ADA084-C86B-4F3C-8077-6A8999CC4632}"/>
          </ac:spMkLst>
        </pc:spChg>
        <pc:picChg chg="del">
          <ac:chgData name="Phúc NV." userId="0af799710cb2e315" providerId="LiveId" clId="{B1284F13-76BD-4433-8CDF-F2B2180B0D60}" dt="2024-11-13T12:00:25.876" v="3379" actId="478"/>
          <ac:picMkLst>
            <pc:docMk/>
            <pc:sldMk cId="3412646310" sldId="262"/>
            <ac:picMk id="7" creationId="{0B4B2824-AA05-061E-8905-81B4F56C195E}"/>
          </ac:picMkLst>
        </pc:picChg>
        <pc:picChg chg="add mod">
          <ac:chgData name="Phúc NV." userId="0af799710cb2e315" providerId="LiveId" clId="{B1284F13-76BD-4433-8CDF-F2B2180B0D60}" dt="2024-11-13T12:08:21.375" v="3494" actId="26606"/>
          <ac:picMkLst>
            <pc:docMk/>
            <pc:sldMk cId="3412646310" sldId="262"/>
            <ac:picMk id="6146" creationId="{A7AA547F-1BE2-C93E-CFFA-207849BDEA33}"/>
          </ac:picMkLst>
        </pc:picChg>
      </pc:sldChg>
      <pc:sldChg chg="addSp modSp del mod modTransition">
        <pc:chgData name="Phúc NV." userId="0af799710cb2e315" providerId="LiveId" clId="{B1284F13-76BD-4433-8CDF-F2B2180B0D60}" dt="2024-11-13T12:33:41.170" v="4242" actId="2696"/>
        <pc:sldMkLst>
          <pc:docMk/>
          <pc:sldMk cId="1768042964" sldId="263"/>
        </pc:sldMkLst>
        <pc:spChg chg="add mod">
          <ac:chgData name="Phúc NV." userId="0af799710cb2e315" providerId="LiveId" clId="{B1284F13-76BD-4433-8CDF-F2B2180B0D60}" dt="2024-11-13T06:06:50.403" v="834" actId="5793"/>
          <ac:spMkLst>
            <pc:docMk/>
            <pc:sldMk cId="1768042964" sldId="263"/>
            <ac:spMk id="3" creationId="{83427107-41C9-5A9D-3201-8D8747167D07}"/>
          </ac:spMkLst>
        </pc:spChg>
        <pc:spChg chg="mod">
          <ac:chgData name="Phúc NV." userId="0af799710cb2e315" providerId="LiveId" clId="{B1284F13-76BD-4433-8CDF-F2B2180B0D60}" dt="2024-11-13T05:47:54.052" v="109" actId="12"/>
          <ac:spMkLst>
            <pc:docMk/>
            <pc:sldMk cId="1768042964" sldId="263"/>
            <ac:spMk id="5" creationId="{8ACB47B4-1310-E912-E047-F3941E68097D}"/>
          </ac:spMkLst>
        </pc:spChg>
        <pc:picChg chg="mod modCrop">
          <ac:chgData name="Phúc NV." userId="0af799710cb2e315" providerId="LiveId" clId="{B1284F13-76BD-4433-8CDF-F2B2180B0D60}" dt="2024-11-13T06:06:12.371" v="827" actId="18131"/>
          <ac:picMkLst>
            <pc:docMk/>
            <pc:sldMk cId="1768042964" sldId="263"/>
            <ac:picMk id="10" creationId="{C16D1F3C-372F-01C9-13B9-F1FA9196832B}"/>
          </ac:picMkLst>
        </pc:picChg>
      </pc:sldChg>
      <pc:sldChg chg="delSp modSp add del mod modTransition setBg delDesignElem">
        <pc:chgData name="Phúc NV." userId="0af799710cb2e315" providerId="LiveId" clId="{B1284F13-76BD-4433-8CDF-F2B2180B0D60}" dt="2024-11-13T12:27:37.279" v="4154" actId="2696"/>
        <pc:sldMkLst>
          <pc:docMk/>
          <pc:sldMk cId="783960096" sldId="264"/>
        </pc:sldMkLst>
        <pc:spChg chg="mod">
          <ac:chgData name="Phúc NV." userId="0af799710cb2e315" providerId="LiveId" clId="{B1284F13-76BD-4433-8CDF-F2B2180B0D60}" dt="2024-11-13T06:07:53.263" v="839" actId="5793"/>
          <ac:spMkLst>
            <pc:docMk/>
            <pc:sldMk cId="783960096" sldId="264"/>
            <ac:spMk id="8" creationId="{893AC8BA-777A-B2CA-2FB4-FFA2FC24B629}"/>
          </ac:spMkLst>
        </pc:spChg>
        <pc:spChg chg="del">
          <ac:chgData name="Phúc NV." userId="0af799710cb2e315" providerId="LiveId" clId="{B1284F13-76BD-4433-8CDF-F2B2180B0D60}" dt="2024-11-13T05:59:37.316" v="523"/>
          <ac:spMkLst>
            <pc:docMk/>
            <pc:sldMk cId="783960096" sldId="264"/>
            <ac:spMk id="23" creationId="{3265BE1F-BC5A-68AC-EED3-4C51D3C37710}"/>
          </ac:spMkLst>
        </pc:spChg>
        <pc:spChg chg="del">
          <ac:chgData name="Phúc NV." userId="0af799710cb2e315" providerId="LiveId" clId="{B1284F13-76BD-4433-8CDF-F2B2180B0D60}" dt="2024-11-13T05:59:37.316" v="523"/>
          <ac:spMkLst>
            <pc:docMk/>
            <pc:sldMk cId="783960096" sldId="264"/>
            <ac:spMk id="25" creationId="{718D2CDC-C461-79FA-AF16-6106B5C5E899}"/>
          </ac:spMkLst>
        </pc:spChg>
      </pc:sldChg>
      <pc:sldChg chg="addSp delSp modSp add mod modTransition setBg addAnim delAnim modAnim delDesignElem">
        <pc:chgData name="Phúc NV." userId="0af799710cb2e315" providerId="LiveId" clId="{B1284F13-76BD-4433-8CDF-F2B2180B0D60}" dt="2024-11-13T12:13:29.761" v="3541" actId="21"/>
        <pc:sldMkLst>
          <pc:docMk/>
          <pc:sldMk cId="2241302594" sldId="265"/>
        </pc:sldMkLst>
        <pc:spChg chg="mod">
          <ac:chgData name="Phúc NV." userId="0af799710cb2e315" providerId="LiveId" clId="{B1284F13-76BD-4433-8CDF-F2B2180B0D60}" dt="2024-11-13T11:58:28.954" v="3368" actId="20577"/>
          <ac:spMkLst>
            <pc:docMk/>
            <pc:sldMk cId="2241302594" sldId="265"/>
            <ac:spMk id="2" creationId="{0D2FE158-A34F-B031-A004-3ECB0B699DB5}"/>
          </ac:spMkLst>
        </pc:spChg>
        <pc:spChg chg="add mod">
          <ac:chgData name="Phúc NV." userId="0af799710cb2e315" providerId="LiveId" clId="{B1284F13-76BD-4433-8CDF-F2B2180B0D60}" dt="2024-11-13T06:26:20.611" v="1552" actId="123"/>
          <ac:spMkLst>
            <pc:docMk/>
            <pc:sldMk cId="2241302594" sldId="265"/>
            <ac:spMk id="3" creationId="{F8CD8A48-25A3-78F9-D498-7552E28A1FDD}"/>
          </ac:spMkLst>
        </pc:spChg>
        <pc:spChg chg="add mod">
          <ac:chgData name="Phúc NV." userId="0af799710cb2e315" providerId="LiveId" clId="{B1284F13-76BD-4433-8CDF-F2B2180B0D60}" dt="2024-11-13T12:13:29.761" v="3541" actId="21"/>
          <ac:spMkLst>
            <pc:docMk/>
            <pc:sldMk cId="2241302594" sldId="265"/>
            <ac:spMk id="4" creationId="{B363B596-9BF4-2116-043B-EA09A76B156A}"/>
          </ac:spMkLst>
        </pc:spChg>
        <pc:spChg chg="mod">
          <ac:chgData name="Phúc NV." userId="0af799710cb2e315" providerId="LiveId" clId="{B1284F13-76BD-4433-8CDF-F2B2180B0D60}" dt="2024-11-13T06:26:20.611" v="1552" actId="123"/>
          <ac:spMkLst>
            <pc:docMk/>
            <pc:sldMk cId="2241302594" sldId="265"/>
            <ac:spMk id="5" creationId="{B1569256-CA75-C901-1877-08B4D77EE101}"/>
          </ac:spMkLst>
        </pc:spChg>
        <pc:spChg chg="add mod">
          <ac:chgData name="Phúc NV." userId="0af799710cb2e315" providerId="LiveId" clId="{B1284F13-76BD-4433-8CDF-F2B2180B0D60}" dt="2024-11-13T06:27:32.230" v="1707" actId="20577"/>
          <ac:spMkLst>
            <pc:docMk/>
            <pc:sldMk cId="2241302594" sldId="265"/>
            <ac:spMk id="7" creationId="{9A05F992-A5E6-056D-64E5-1642B0E38E81}"/>
          </ac:spMkLst>
        </pc:spChg>
        <pc:spChg chg="add del mod">
          <ac:chgData name="Phúc NV." userId="0af799710cb2e315" providerId="LiveId" clId="{B1284F13-76BD-4433-8CDF-F2B2180B0D60}" dt="2024-11-13T06:53:57.559" v="2033" actId="1076"/>
          <ac:spMkLst>
            <pc:docMk/>
            <pc:sldMk cId="2241302594" sldId="265"/>
            <ac:spMk id="8" creationId="{8CBA82E1-D39D-4B47-D3C4-79236C6C48A9}"/>
          </ac:spMkLst>
        </pc:spChg>
        <pc:spChg chg="del">
          <ac:chgData name="Phúc NV." userId="0af799710cb2e315" providerId="LiveId" clId="{B1284F13-76BD-4433-8CDF-F2B2180B0D60}" dt="2024-11-13T06:03:40.847" v="792"/>
          <ac:spMkLst>
            <pc:docMk/>
            <pc:sldMk cId="2241302594" sldId="265"/>
            <ac:spMk id="32" creationId="{D11B9B4A-8009-0455-6296-E8726AF0A731}"/>
          </ac:spMkLst>
        </pc:spChg>
        <pc:spChg chg="del">
          <ac:chgData name="Phúc NV." userId="0af799710cb2e315" providerId="LiveId" clId="{B1284F13-76BD-4433-8CDF-F2B2180B0D60}" dt="2024-11-13T06:03:40.847" v="792"/>
          <ac:spMkLst>
            <pc:docMk/>
            <pc:sldMk cId="2241302594" sldId="265"/>
            <ac:spMk id="33" creationId="{13FA9210-681F-74B9-2AB4-681E1F74FFC3}"/>
          </ac:spMkLst>
        </pc:spChg>
        <pc:spChg chg="del">
          <ac:chgData name="Phúc NV." userId="0af799710cb2e315" providerId="LiveId" clId="{B1284F13-76BD-4433-8CDF-F2B2180B0D60}" dt="2024-11-13T06:03:40.847" v="792"/>
          <ac:spMkLst>
            <pc:docMk/>
            <pc:sldMk cId="2241302594" sldId="265"/>
            <ac:spMk id="34" creationId="{8D09AC07-9044-7333-8595-D7D36031975A}"/>
          </ac:spMkLst>
        </pc:spChg>
        <pc:picChg chg="del">
          <ac:chgData name="Phúc NV." userId="0af799710cb2e315" providerId="LiveId" clId="{B1284F13-76BD-4433-8CDF-F2B2180B0D60}" dt="2024-11-13T06:21:40.532" v="887" actId="478"/>
          <ac:picMkLst>
            <pc:docMk/>
            <pc:sldMk cId="2241302594" sldId="265"/>
            <ac:picMk id="6" creationId="{A551A4F1-07A3-11F9-BC1B-BA9840E19BB1}"/>
          </ac:picMkLst>
        </pc:picChg>
      </pc:sldChg>
      <pc:sldChg chg="addSp delSp modSp add del mod ord modTransition setBg modAnim delDesignElem">
        <pc:chgData name="Phúc NV." userId="0af799710cb2e315" providerId="LiveId" clId="{B1284F13-76BD-4433-8CDF-F2B2180B0D60}" dt="2024-11-13T11:40:45.780" v="3096" actId="2696"/>
        <pc:sldMkLst>
          <pc:docMk/>
          <pc:sldMk cId="572802965" sldId="266"/>
        </pc:sldMkLst>
        <pc:spChg chg="add mod">
          <ac:chgData name="Phúc NV." userId="0af799710cb2e315" providerId="LiveId" clId="{B1284F13-76BD-4433-8CDF-F2B2180B0D60}" dt="2024-11-13T06:44:00.205" v="1988" actId="20577"/>
          <ac:spMkLst>
            <pc:docMk/>
            <pc:sldMk cId="572802965" sldId="266"/>
            <ac:spMk id="3" creationId="{A0D9246D-C57F-7204-42BC-C37AAA351EDD}"/>
          </ac:spMkLst>
        </pc:spChg>
        <pc:spChg chg="mod">
          <ac:chgData name="Phúc NV." userId="0af799710cb2e315" providerId="LiveId" clId="{B1284F13-76BD-4433-8CDF-F2B2180B0D60}" dt="2024-11-13T06:28:25.585" v="1714" actId="20577"/>
          <ac:spMkLst>
            <pc:docMk/>
            <pc:sldMk cId="572802965" sldId="266"/>
            <ac:spMk id="5" creationId="{A0D8FE0D-5CE0-29C6-CC2C-B92281BBC750}"/>
          </ac:spMkLst>
        </pc:spChg>
        <pc:spChg chg="del">
          <ac:chgData name="Phúc NV." userId="0af799710cb2e315" providerId="LiveId" clId="{B1284F13-76BD-4433-8CDF-F2B2180B0D60}" dt="2024-11-13T06:28:10.492" v="1710"/>
          <ac:spMkLst>
            <pc:docMk/>
            <pc:sldMk cId="572802965" sldId="266"/>
            <ac:spMk id="32" creationId="{5D1D0134-1FE3-B402-65CA-8E277F5DEA36}"/>
          </ac:spMkLst>
        </pc:spChg>
        <pc:spChg chg="del">
          <ac:chgData name="Phúc NV." userId="0af799710cb2e315" providerId="LiveId" clId="{B1284F13-76BD-4433-8CDF-F2B2180B0D60}" dt="2024-11-13T06:28:10.492" v="1710"/>
          <ac:spMkLst>
            <pc:docMk/>
            <pc:sldMk cId="572802965" sldId="266"/>
            <ac:spMk id="33" creationId="{5F8775F6-0515-0B06-DBEB-46ECFAA80BC8}"/>
          </ac:spMkLst>
        </pc:spChg>
        <pc:spChg chg="del">
          <ac:chgData name="Phúc NV." userId="0af799710cb2e315" providerId="LiveId" clId="{B1284F13-76BD-4433-8CDF-F2B2180B0D60}" dt="2024-11-13T06:28:10.492" v="1710"/>
          <ac:spMkLst>
            <pc:docMk/>
            <pc:sldMk cId="572802965" sldId="266"/>
            <ac:spMk id="34" creationId="{8DCDD131-E4D2-18A5-65E1-E9684DB1B99B}"/>
          </ac:spMkLst>
        </pc:spChg>
      </pc:sldChg>
      <pc:sldChg chg="addSp delSp add del setBg delDesignElem">
        <pc:chgData name="Phúc NV." userId="0af799710cb2e315" providerId="LiveId" clId="{B1284F13-76BD-4433-8CDF-F2B2180B0D60}" dt="2024-11-13T06:42:41.736" v="1795"/>
        <pc:sldMkLst>
          <pc:docMk/>
          <pc:sldMk cId="543165193" sldId="267"/>
        </pc:sldMkLst>
        <pc:spChg chg="add del">
          <ac:chgData name="Phúc NV." userId="0af799710cb2e315" providerId="LiveId" clId="{B1284F13-76BD-4433-8CDF-F2B2180B0D60}" dt="2024-11-13T06:42:41.736" v="1795"/>
          <ac:spMkLst>
            <pc:docMk/>
            <pc:sldMk cId="543165193" sldId="267"/>
            <ac:spMk id="32" creationId="{2CF5768B-6893-1EE0-9F6C-1AB00F52C6A1}"/>
          </ac:spMkLst>
        </pc:spChg>
        <pc:spChg chg="add del">
          <ac:chgData name="Phúc NV." userId="0af799710cb2e315" providerId="LiveId" clId="{B1284F13-76BD-4433-8CDF-F2B2180B0D60}" dt="2024-11-13T06:42:41.736" v="1795"/>
          <ac:spMkLst>
            <pc:docMk/>
            <pc:sldMk cId="543165193" sldId="267"/>
            <ac:spMk id="33" creationId="{6E5553EC-E78A-0075-8F37-F3C1B024E4F3}"/>
          </ac:spMkLst>
        </pc:spChg>
        <pc:spChg chg="add del">
          <ac:chgData name="Phúc NV." userId="0af799710cb2e315" providerId="LiveId" clId="{B1284F13-76BD-4433-8CDF-F2B2180B0D60}" dt="2024-11-13T06:42:41.736" v="1795"/>
          <ac:spMkLst>
            <pc:docMk/>
            <pc:sldMk cId="543165193" sldId="267"/>
            <ac:spMk id="34" creationId="{DB767192-7597-7E17-8528-8761CA659BB9}"/>
          </ac:spMkLst>
        </pc:spChg>
      </pc:sldChg>
      <pc:sldChg chg="addSp delSp modSp add mod ord setBg modAnim">
        <pc:chgData name="Phúc NV." userId="0af799710cb2e315" providerId="LiveId" clId="{B1284F13-76BD-4433-8CDF-F2B2180B0D60}" dt="2024-11-13T13:44:55.418" v="6053"/>
        <pc:sldMkLst>
          <pc:docMk/>
          <pc:sldMk cId="1059575003" sldId="267"/>
        </pc:sldMkLst>
        <pc:spChg chg="mod">
          <ac:chgData name="Phúc NV." userId="0af799710cb2e315" providerId="LiveId" clId="{B1284F13-76BD-4433-8CDF-F2B2180B0D60}" dt="2024-11-13T11:58:42.222" v="3369" actId="2711"/>
          <ac:spMkLst>
            <pc:docMk/>
            <pc:sldMk cId="1059575003" sldId="267"/>
            <ac:spMk id="2" creationId="{5D5400F3-8673-337E-5EEF-8D8BD606B031}"/>
          </ac:spMkLst>
        </pc:spChg>
        <pc:spChg chg="mod ord">
          <ac:chgData name="Phúc NV." userId="0af799710cb2e315" providerId="LiveId" clId="{B1284F13-76BD-4433-8CDF-F2B2180B0D60}" dt="2024-11-13T11:59:25.134" v="3376" actId="1076"/>
          <ac:spMkLst>
            <pc:docMk/>
            <pc:sldMk cId="1059575003" sldId="267"/>
            <ac:spMk id="3" creationId="{25C09363-9BD0-4C4F-BE3D-DFD5D1C93E05}"/>
          </ac:spMkLst>
        </pc:spChg>
        <pc:spChg chg="ord">
          <ac:chgData name="Phúc NV." userId="0af799710cb2e315" providerId="LiveId" clId="{B1284F13-76BD-4433-8CDF-F2B2180B0D60}" dt="2024-11-13T11:54:33.387" v="3351" actId="26606"/>
          <ac:spMkLst>
            <pc:docMk/>
            <pc:sldMk cId="1059575003" sldId="267"/>
            <ac:spMk id="5" creationId="{596589C0-3D1C-F8BE-9688-FF53B704F79D}"/>
          </ac:spMkLst>
        </pc:spChg>
        <pc:spChg chg="add del">
          <ac:chgData name="Phúc NV." userId="0af799710cb2e315" providerId="LiveId" clId="{B1284F13-76BD-4433-8CDF-F2B2180B0D60}" dt="2024-11-13T11:54:33.382" v="3350" actId="26606"/>
          <ac:spMkLst>
            <pc:docMk/>
            <pc:sldMk cId="1059575003" sldId="267"/>
            <ac:spMk id="4103" creationId="{B937640E-EF7A-4A6C-A950-D12B7D5C923E}"/>
          </ac:spMkLst>
        </pc:spChg>
        <pc:spChg chg="add del">
          <ac:chgData name="Phúc NV." userId="0af799710cb2e315" providerId="LiveId" clId="{B1284F13-76BD-4433-8CDF-F2B2180B0D60}" dt="2024-11-13T11:54:33.382" v="3350" actId="26606"/>
          <ac:spMkLst>
            <pc:docMk/>
            <pc:sldMk cId="1059575003" sldId="267"/>
            <ac:spMk id="4105" creationId="{76ADA084-C86B-4F3C-8077-6A8999CC4632}"/>
          </ac:spMkLst>
        </pc:spChg>
        <pc:spChg chg="add del">
          <ac:chgData name="Phúc NV." userId="0af799710cb2e315" providerId="LiveId" clId="{B1284F13-76BD-4433-8CDF-F2B2180B0D60}" dt="2024-11-13T11:55:27.574" v="3358" actId="26606"/>
          <ac:spMkLst>
            <pc:docMk/>
            <pc:sldMk cId="1059575003" sldId="267"/>
            <ac:spMk id="4107" creationId="{B937640E-EF7A-4A6C-A950-D12B7D5C923E}"/>
          </ac:spMkLst>
        </pc:spChg>
        <pc:spChg chg="add del">
          <ac:chgData name="Phúc NV." userId="0af799710cb2e315" providerId="LiveId" clId="{B1284F13-76BD-4433-8CDF-F2B2180B0D60}" dt="2024-11-13T11:55:27.574" v="3358" actId="26606"/>
          <ac:spMkLst>
            <pc:docMk/>
            <pc:sldMk cId="1059575003" sldId="267"/>
            <ac:spMk id="4108" creationId="{76ADA084-C86B-4F3C-8077-6A8999CC4632}"/>
          </ac:spMkLst>
        </pc:spChg>
        <pc:spChg chg="add del">
          <ac:chgData name="Phúc NV." userId="0af799710cb2e315" providerId="LiveId" clId="{B1284F13-76BD-4433-8CDF-F2B2180B0D60}" dt="2024-11-13T11:55:17.228" v="3355" actId="26606"/>
          <ac:spMkLst>
            <pc:docMk/>
            <pc:sldMk cId="1059575003" sldId="267"/>
            <ac:spMk id="4113" creationId="{B937640E-EF7A-4A6C-A950-D12B7D5C923E}"/>
          </ac:spMkLst>
        </pc:spChg>
        <pc:spChg chg="add del">
          <ac:chgData name="Phúc NV." userId="0af799710cb2e315" providerId="LiveId" clId="{B1284F13-76BD-4433-8CDF-F2B2180B0D60}" dt="2024-11-13T11:55:17.228" v="3355" actId="26606"/>
          <ac:spMkLst>
            <pc:docMk/>
            <pc:sldMk cId="1059575003" sldId="267"/>
            <ac:spMk id="4115" creationId="{37C48F90-AFD5-4232-AE7D-27B956BF7EC5}"/>
          </ac:spMkLst>
        </pc:spChg>
        <pc:spChg chg="add del">
          <ac:chgData name="Phúc NV." userId="0af799710cb2e315" providerId="LiveId" clId="{B1284F13-76BD-4433-8CDF-F2B2180B0D60}" dt="2024-11-13T11:55:17.228" v="3355" actId="26606"/>
          <ac:spMkLst>
            <pc:docMk/>
            <pc:sldMk cId="1059575003" sldId="267"/>
            <ac:spMk id="4117" creationId="{73C96EE1-9524-4300-BFAC-56AA55EB495C}"/>
          </ac:spMkLst>
        </pc:spChg>
        <pc:spChg chg="add del">
          <ac:chgData name="Phúc NV." userId="0af799710cb2e315" providerId="LiveId" clId="{B1284F13-76BD-4433-8CDF-F2B2180B0D60}" dt="2024-11-13T11:55:27.571" v="3357" actId="26606"/>
          <ac:spMkLst>
            <pc:docMk/>
            <pc:sldMk cId="1059575003" sldId="267"/>
            <ac:spMk id="4119" creationId="{B937640E-EF7A-4A6C-A950-D12B7D5C923E}"/>
          </ac:spMkLst>
        </pc:spChg>
        <pc:spChg chg="add del">
          <ac:chgData name="Phúc NV." userId="0af799710cb2e315" providerId="LiveId" clId="{B1284F13-76BD-4433-8CDF-F2B2180B0D60}" dt="2024-11-13T11:55:27.571" v="3357" actId="26606"/>
          <ac:spMkLst>
            <pc:docMk/>
            <pc:sldMk cId="1059575003" sldId="267"/>
            <ac:spMk id="4120" creationId="{76ADA084-C86B-4F3C-8077-6A8999CC4632}"/>
          </ac:spMkLst>
        </pc:spChg>
        <pc:spChg chg="add">
          <ac:chgData name="Phúc NV." userId="0af799710cb2e315" providerId="LiveId" clId="{B1284F13-76BD-4433-8CDF-F2B2180B0D60}" dt="2024-11-13T11:55:27.574" v="3358" actId="26606"/>
          <ac:spMkLst>
            <pc:docMk/>
            <pc:sldMk cId="1059575003" sldId="267"/>
            <ac:spMk id="4122" creationId="{B937640E-EF7A-4A6C-A950-D12B7D5C923E}"/>
          </ac:spMkLst>
        </pc:spChg>
        <pc:spChg chg="add">
          <ac:chgData name="Phúc NV." userId="0af799710cb2e315" providerId="LiveId" clId="{B1284F13-76BD-4433-8CDF-F2B2180B0D60}" dt="2024-11-13T11:55:27.574" v="3358" actId="26606"/>
          <ac:spMkLst>
            <pc:docMk/>
            <pc:sldMk cId="1059575003" sldId="267"/>
            <ac:spMk id="4123" creationId="{76ADA084-C86B-4F3C-8077-6A8999CC4632}"/>
          </ac:spMkLst>
        </pc:spChg>
        <pc:picChg chg="add mod">
          <ac:chgData name="Phúc NV." userId="0af799710cb2e315" providerId="LiveId" clId="{B1284F13-76BD-4433-8CDF-F2B2180B0D60}" dt="2024-11-13T11:55:27.571" v="3357" actId="26606"/>
          <ac:picMkLst>
            <pc:docMk/>
            <pc:sldMk cId="1059575003" sldId="267"/>
            <ac:picMk id="4098" creationId="{BC0703EA-6E61-69BD-C135-A239A572EB72}"/>
          </ac:picMkLst>
        </pc:picChg>
      </pc:sldChg>
      <pc:sldChg chg="addSp delSp modSp add mod ord setBg addAnim delAnim modAnim">
        <pc:chgData name="Phúc NV." userId="0af799710cb2e315" providerId="LiveId" clId="{B1284F13-76BD-4433-8CDF-F2B2180B0D60}" dt="2024-11-13T13:52:16.388" v="6152"/>
        <pc:sldMkLst>
          <pc:docMk/>
          <pc:sldMk cId="973305297" sldId="268"/>
        </pc:sldMkLst>
        <pc:spChg chg="del mod">
          <ac:chgData name="Phúc NV." userId="0af799710cb2e315" providerId="LiveId" clId="{B1284F13-76BD-4433-8CDF-F2B2180B0D60}" dt="2024-11-13T13:51:14.399" v="6109" actId="478"/>
          <ac:spMkLst>
            <pc:docMk/>
            <pc:sldMk cId="973305297" sldId="268"/>
            <ac:spMk id="2" creationId="{39561FF3-8053-D010-BC99-938464FE5BCA}"/>
          </ac:spMkLst>
        </pc:spChg>
        <pc:spChg chg="del mod">
          <ac:chgData name="Phúc NV." userId="0af799710cb2e315" providerId="LiveId" clId="{B1284F13-76BD-4433-8CDF-F2B2180B0D60}" dt="2024-11-13T13:51:14.399" v="6109" actId="478"/>
          <ac:spMkLst>
            <pc:docMk/>
            <pc:sldMk cId="973305297" sldId="268"/>
            <ac:spMk id="3" creationId="{2D4843DF-E7E8-183E-58F2-B37F311CBBA9}"/>
          </ac:spMkLst>
        </pc:spChg>
        <pc:spChg chg="add del mod">
          <ac:chgData name="Phúc NV." userId="0af799710cb2e315" providerId="LiveId" clId="{B1284F13-76BD-4433-8CDF-F2B2180B0D60}" dt="2024-11-13T13:51:14.399" v="6109" actId="478"/>
          <ac:spMkLst>
            <pc:docMk/>
            <pc:sldMk cId="973305297" sldId="268"/>
            <ac:spMk id="4" creationId="{2D8C6ADA-7805-533C-93D2-31B5625AD84F}"/>
          </ac:spMkLst>
        </pc:spChg>
        <pc:spChg chg="del">
          <ac:chgData name="Phúc NV." userId="0af799710cb2e315" providerId="LiveId" clId="{B1284F13-76BD-4433-8CDF-F2B2180B0D60}" dt="2024-11-13T13:51:14.399" v="6109" actId="478"/>
          <ac:spMkLst>
            <pc:docMk/>
            <pc:sldMk cId="973305297" sldId="268"/>
            <ac:spMk id="5" creationId="{745B028E-9CF6-5023-736A-E99F5810D20D}"/>
          </ac:spMkLst>
        </pc:spChg>
        <pc:spChg chg="add del mod">
          <ac:chgData name="Phúc NV." userId="0af799710cb2e315" providerId="LiveId" clId="{B1284F13-76BD-4433-8CDF-F2B2180B0D60}" dt="2024-11-13T13:51:14.399" v="6109" actId="478"/>
          <ac:spMkLst>
            <pc:docMk/>
            <pc:sldMk cId="973305297" sldId="268"/>
            <ac:spMk id="6" creationId="{BDE00B30-CE91-E7AE-C321-57D9A5511343}"/>
          </ac:spMkLst>
        </pc:spChg>
        <pc:spChg chg="add del">
          <ac:chgData name="Phúc NV." userId="0af799710cb2e315" providerId="LiveId" clId="{B1284F13-76BD-4433-8CDF-F2B2180B0D60}" dt="2024-11-13T13:49:52.416" v="6097" actId="22"/>
          <ac:spMkLst>
            <pc:docMk/>
            <pc:sldMk cId="973305297" sldId="268"/>
            <ac:spMk id="8" creationId="{B6C728D4-DFC3-BF59-CD85-CAC832517299}"/>
          </ac:spMkLst>
        </pc:spChg>
        <pc:spChg chg="add mod">
          <ac:chgData name="Phúc NV." userId="0af799710cb2e315" providerId="LiveId" clId="{B1284F13-76BD-4433-8CDF-F2B2180B0D60}" dt="2024-11-13T13:52:16.388" v="6151" actId="26606"/>
          <ac:spMkLst>
            <pc:docMk/>
            <pc:sldMk cId="973305297" sldId="268"/>
            <ac:spMk id="10" creationId="{0705A85D-27BD-C5C0-720E-42094D672B6F}"/>
          </ac:spMkLst>
        </pc:spChg>
        <pc:spChg chg="add">
          <ac:chgData name="Phúc NV." userId="0af799710cb2e315" providerId="LiveId" clId="{B1284F13-76BD-4433-8CDF-F2B2180B0D60}" dt="2024-11-13T13:52:16.388" v="6151" actId="26606"/>
          <ac:spMkLst>
            <pc:docMk/>
            <pc:sldMk cId="973305297" sldId="268"/>
            <ac:spMk id="15" creationId="{042E603F-28B7-4831-BF23-65FBAB13D5FB}"/>
          </ac:spMkLst>
        </pc:spChg>
        <pc:spChg chg="add">
          <ac:chgData name="Phúc NV." userId="0af799710cb2e315" providerId="LiveId" clId="{B1284F13-76BD-4433-8CDF-F2B2180B0D60}" dt="2024-11-13T13:52:16.388" v="6151" actId="26606"/>
          <ac:spMkLst>
            <pc:docMk/>
            <pc:sldMk cId="973305297" sldId="268"/>
            <ac:spMk id="17" creationId="{4D39700F-2B10-4402-A7DD-06EE2245880D}"/>
          </ac:spMkLst>
        </pc:spChg>
        <pc:spChg chg="add">
          <ac:chgData name="Phúc NV." userId="0af799710cb2e315" providerId="LiveId" clId="{B1284F13-76BD-4433-8CDF-F2B2180B0D60}" dt="2024-11-13T13:52:16.388" v="6151" actId="26606"/>
          <ac:spMkLst>
            <pc:docMk/>
            <pc:sldMk cId="973305297" sldId="268"/>
            <ac:spMk id="19" creationId="{68CA250C-CF5A-4736-9249-D6111F7C5545}"/>
          </ac:spMkLst>
        </pc:spChg>
        <pc:spChg chg="add">
          <ac:chgData name="Phúc NV." userId="0af799710cb2e315" providerId="LiveId" clId="{B1284F13-76BD-4433-8CDF-F2B2180B0D60}" dt="2024-11-13T13:52:16.388" v="6151" actId="26606"/>
          <ac:spMkLst>
            <pc:docMk/>
            <pc:sldMk cId="973305297" sldId="268"/>
            <ac:spMk id="21" creationId="{18D902C6-08DE-45F8-B54A-41065C31B0E9}"/>
          </ac:spMkLst>
        </pc:spChg>
        <pc:spChg chg="add">
          <ac:chgData name="Phúc NV." userId="0af799710cb2e315" providerId="LiveId" clId="{B1284F13-76BD-4433-8CDF-F2B2180B0D60}" dt="2024-11-13T13:52:16.388" v="6151" actId="26606"/>
          <ac:spMkLst>
            <pc:docMk/>
            <pc:sldMk cId="973305297" sldId="268"/>
            <ac:spMk id="23" creationId="{6B3AFF00-BBA4-4343-8496-80833519AA7C}"/>
          </ac:spMkLst>
        </pc:spChg>
        <pc:picChg chg="add del">
          <ac:chgData name="Phúc NV." userId="0af799710cb2e315" providerId="LiveId" clId="{B1284F13-76BD-4433-8CDF-F2B2180B0D60}" dt="2024-11-13T11:56:58.037" v="3363" actId="478"/>
          <ac:picMkLst>
            <pc:docMk/>
            <pc:sldMk cId="973305297" sldId="268"/>
            <ac:picMk id="5122" creationId="{1C1C537B-7C59-E65F-365A-FB541F9ED38C}"/>
          </ac:picMkLst>
        </pc:picChg>
        <pc:picChg chg="add del">
          <ac:chgData name="Phúc NV." userId="0af799710cb2e315" providerId="LiveId" clId="{B1284F13-76BD-4433-8CDF-F2B2180B0D60}" dt="2024-11-13T13:50:23.030" v="6102" actId="478"/>
          <ac:picMkLst>
            <pc:docMk/>
            <pc:sldMk cId="973305297" sldId="268"/>
            <ac:picMk id="5124" creationId="{49BD3B09-9020-FED7-EEF1-531D533B62C4}"/>
          </ac:picMkLst>
        </pc:picChg>
      </pc:sldChg>
      <pc:sldChg chg="addSp delSp modSp add mod modTransition setBg addAnim delAnim modAnim delDesignElem">
        <pc:chgData name="Phúc NV." userId="0af799710cb2e315" providerId="LiveId" clId="{B1284F13-76BD-4433-8CDF-F2B2180B0D60}" dt="2024-11-13T12:31:55.145" v="4211"/>
        <pc:sldMkLst>
          <pc:docMk/>
          <pc:sldMk cId="1305362529" sldId="269"/>
        </pc:sldMkLst>
        <pc:spChg chg="mod">
          <ac:chgData name="Phúc NV." userId="0af799710cb2e315" providerId="LiveId" clId="{B1284F13-76BD-4433-8CDF-F2B2180B0D60}" dt="2024-11-13T12:25:34.120" v="4122" actId="255"/>
          <ac:spMkLst>
            <pc:docMk/>
            <pc:sldMk cId="1305362529" sldId="269"/>
            <ac:spMk id="2" creationId="{6404906A-F7DC-3E1A-048E-B5FD9223B3A8}"/>
          </ac:spMkLst>
        </pc:spChg>
        <pc:spChg chg="add del mod">
          <ac:chgData name="Phúc NV." userId="0af799710cb2e315" providerId="LiveId" clId="{B1284F13-76BD-4433-8CDF-F2B2180B0D60}" dt="2024-11-13T12:17:44.866" v="3678" actId="478"/>
          <ac:spMkLst>
            <pc:docMk/>
            <pc:sldMk cId="1305362529" sldId="269"/>
            <ac:spMk id="3" creationId="{701C1BB3-8E51-A456-50D8-3EC6EDA9A35A}"/>
          </ac:spMkLst>
        </pc:spChg>
        <pc:spChg chg="del mod">
          <ac:chgData name="Phúc NV." userId="0af799710cb2e315" providerId="LiveId" clId="{B1284F13-76BD-4433-8CDF-F2B2180B0D60}" dt="2024-11-13T12:24:31.230" v="4108" actId="478"/>
          <ac:spMkLst>
            <pc:docMk/>
            <pc:sldMk cId="1305362529" sldId="269"/>
            <ac:spMk id="4" creationId="{607D33FF-151C-65D7-56E0-8B36381AF743}"/>
          </ac:spMkLst>
        </pc:spChg>
        <pc:spChg chg="add del mod">
          <ac:chgData name="Phúc NV." userId="0af799710cb2e315" providerId="LiveId" clId="{B1284F13-76BD-4433-8CDF-F2B2180B0D60}" dt="2024-11-13T12:16:13.096" v="3563" actId="478"/>
          <ac:spMkLst>
            <pc:docMk/>
            <pc:sldMk cId="1305362529" sldId="269"/>
            <ac:spMk id="6" creationId="{2F160A58-754D-CA77-D821-19D25B9FCB07}"/>
          </ac:spMkLst>
        </pc:spChg>
        <pc:spChg chg="add del mod">
          <ac:chgData name="Phúc NV." userId="0af799710cb2e315" providerId="LiveId" clId="{B1284F13-76BD-4433-8CDF-F2B2180B0D60}" dt="2024-11-13T12:24:33.991" v="4109" actId="478"/>
          <ac:spMkLst>
            <pc:docMk/>
            <pc:sldMk cId="1305362529" sldId="269"/>
            <ac:spMk id="7" creationId="{3D86BC80-18EF-443A-408C-1EE9DE95A7EF}"/>
          </ac:spMkLst>
        </pc:spChg>
        <pc:spChg chg="add del mod">
          <ac:chgData name="Phúc NV." userId="0af799710cb2e315" providerId="LiveId" clId="{B1284F13-76BD-4433-8CDF-F2B2180B0D60}" dt="2024-11-13T12:25:39.858" v="4124" actId="478"/>
          <ac:spMkLst>
            <pc:docMk/>
            <pc:sldMk cId="1305362529" sldId="269"/>
            <ac:spMk id="8" creationId="{AB0D7661-CE68-FAA4-5CFE-814FBB40AC46}"/>
          </ac:spMkLst>
        </pc:spChg>
        <pc:spChg chg="add del mod">
          <ac:chgData name="Phúc NV." userId="0af799710cb2e315" providerId="LiveId" clId="{B1284F13-76BD-4433-8CDF-F2B2180B0D60}" dt="2024-11-13T12:24:28.530" v="4107" actId="478"/>
          <ac:spMkLst>
            <pc:docMk/>
            <pc:sldMk cId="1305362529" sldId="269"/>
            <ac:spMk id="9" creationId="{CFBA63D0-C47A-1462-6184-57F554AC5793}"/>
          </ac:spMkLst>
        </pc:spChg>
        <pc:spChg chg="add mod">
          <ac:chgData name="Phúc NV." userId="0af799710cb2e315" providerId="LiveId" clId="{B1284F13-76BD-4433-8CDF-F2B2180B0D60}" dt="2024-11-13T12:25:51.566" v="4126"/>
          <ac:spMkLst>
            <pc:docMk/>
            <pc:sldMk cId="1305362529" sldId="269"/>
            <ac:spMk id="10" creationId="{4A54FCAC-2824-7303-10BF-D0C77A3BBE0C}"/>
          </ac:spMkLst>
        </pc:spChg>
        <pc:spChg chg="add mod">
          <ac:chgData name="Phúc NV." userId="0af799710cb2e315" providerId="LiveId" clId="{B1284F13-76BD-4433-8CDF-F2B2180B0D60}" dt="2024-11-13T12:26:04.130" v="4127"/>
          <ac:spMkLst>
            <pc:docMk/>
            <pc:sldMk cId="1305362529" sldId="269"/>
            <ac:spMk id="11" creationId="{D33D6288-3FF2-7D9B-DDD6-430CCAB455D9}"/>
          </ac:spMkLst>
        </pc:spChg>
        <pc:spChg chg="add mod">
          <ac:chgData name="Phúc NV." userId="0af799710cb2e315" providerId="LiveId" clId="{B1284F13-76BD-4433-8CDF-F2B2180B0D60}" dt="2024-11-13T12:26:13.967" v="4128"/>
          <ac:spMkLst>
            <pc:docMk/>
            <pc:sldMk cId="1305362529" sldId="269"/>
            <ac:spMk id="12" creationId="{F431E79F-77A7-E0DC-8E9E-CBA76F6C6D5E}"/>
          </ac:spMkLst>
        </pc:spChg>
        <pc:spChg chg="add mod">
          <ac:chgData name="Phúc NV." userId="0af799710cb2e315" providerId="LiveId" clId="{B1284F13-76BD-4433-8CDF-F2B2180B0D60}" dt="2024-11-13T12:26:38.854" v="4130" actId="1076"/>
          <ac:spMkLst>
            <pc:docMk/>
            <pc:sldMk cId="1305362529" sldId="269"/>
            <ac:spMk id="13" creationId="{02D33471-F340-208B-29A3-ABF5E8A1284A}"/>
          </ac:spMkLst>
        </pc:spChg>
        <pc:spChg chg="del">
          <ac:chgData name="Phúc NV." userId="0af799710cb2e315" providerId="LiveId" clId="{B1284F13-76BD-4433-8CDF-F2B2180B0D60}" dt="2024-11-13T12:10:36.424" v="3505"/>
          <ac:spMkLst>
            <pc:docMk/>
            <pc:sldMk cId="1305362529" sldId="269"/>
            <ac:spMk id="6151" creationId="{D14C0244-BE42-63F2-05AC-4E8958E77ABF}"/>
          </ac:spMkLst>
        </pc:spChg>
        <pc:spChg chg="del">
          <ac:chgData name="Phúc NV." userId="0af799710cb2e315" providerId="LiveId" clId="{B1284F13-76BD-4433-8CDF-F2B2180B0D60}" dt="2024-11-13T12:10:36.424" v="3505"/>
          <ac:spMkLst>
            <pc:docMk/>
            <pc:sldMk cId="1305362529" sldId="269"/>
            <ac:spMk id="6153" creationId="{971F9EB6-77D1-BF67-B09D-A1D991DF0731}"/>
          </ac:spMkLst>
        </pc:spChg>
        <pc:spChg chg="add">
          <ac:chgData name="Phúc NV." userId="0af799710cb2e315" providerId="LiveId" clId="{B1284F13-76BD-4433-8CDF-F2B2180B0D60}" dt="2024-11-13T12:25:03.462" v="4113" actId="26606"/>
          <ac:spMkLst>
            <pc:docMk/>
            <pc:sldMk cId="1305362529" sldId="269"/>
            <ac:spMk id="8199" creationId="{B937640E-EF7A-4A6C-A950-D12B7D5C923E}"/>
          </ac:spMkLst>
        </pc:spChg>
        <pc:spChg chg="add">
          <ac:chgData name="Phúc NV." userId="0af799710cb2e315" providerId="LiveId" clId="{B1284F13-76BD-4433-8CDF-F2B2180B0D60}" dt="2024-11-13T12:25:03.462" v="4113" actId="26606"/>
          <ac:spMkLst>
            <pc:docMk/>
            <pc:sldMk cId="1305362529" sldId="269"/>
            <ac:spMk id="8201" creationId="{76ADA084-C86B-4F3C-8077-6A8999CC4632}"/>
          </ac:spMkLst>
        </pc:spChg>
        <pc:picChg chg="del">
          <ac:chgData name="Phúc NV." userId="0af799710cb2e315" providerId="LiveId" clId="{B1284F13-76BD-4433-8CDF-F2B2180B0D60}" dt="2024-11-13T12:11:39.043" v="3506" actId="478"/>
          <ac:picMkLst>
            <pc:docMk/>
            <pc:sldMk cId="1305362529" sldId="269"/>
            <ac:picMk id="6146" creationId="{A71A9D19-471F-3BEB-7E7D-D0823CB9F029}"/>
          </ac:picMkLst>
        </pc:picChg>
        <pc:picChg chg="add mod">
          <ac:chgData name="Phúc NV." userId="0af799710cb2e315" providerId="LiveId" clId="{B1284F13-76BD-4433-8CDF-F2B2180B0D60}" dt="2024-11-13T12:25:09.978" v="4115" actId="14100"/>
          <ac:picMkLst>
            <pc:docMk/>
            <pc:sldMk cId="1305362529" sldId="269"/>
            <ac:picMk id="8194" creationId="{86BF4276-40B5-F903-68F3-D49D0C1A52EE}"/>
          </ac:picMkLst>
        </pc:picChg>
      </pc:sldChg>
      <pc:sldChg chg="addSp delSp modSp add mod modTransition setBg delAnim">
        <pc:chgData name="Phúc NV." userId="0af799710cb2e315" providerId="LiveId" clId="{B1284F13-76BD-4433-8CDF-F2B2180B0D60}" dt="2024-11-13T13:48:00.945" v="6082"/>
        <pc:sldMkLst>
          <pc:docMk/>
          <pc:sldMk cId="834044022" sldId="270"/>
        </pc:sldMkLst>
        <pc:spChg chg="mod">
          <ac:chgData name="Phúc NV." userId="0af799710cb2e315" providerId="LiveId" clId="{B1284F13-76BD-4433-8CDF-F2B2180B0D60}" dt="2024-11-13T13:48:00.945" v="6082"/>
          <ac:spMkLst>
            <pc:docMk/>
            <pc:sldMk cId="834044022" sldId="270"/>
            <ac:spMk id="2" creationId="{EED184C3-638C-141D-ABD1-7DD27F1C50FD}"/>
          </ac:spMkLst>
        </pc:spChg>
        <pc:spChg chg="add mod">
          <ac:chgData name="Phúc NV." userId="0af799710cb2e315" providerId="LiveId" clId="{B1284F13-76BD-4433-8CDF-F2B2180B0D60}" dt="2024-11-13T12:37:10.868" v="4251" actId="2710"/>
          <ac:spMkLst>
            <pc:docMk/>
            <pc:sldMk cId="834044022" sldId="270"/>
            <ac:spMk id="3" creationId="{8BE06F0F-C738-3875-423C-67605D62CF6F}"/>
          </ac:spMkLst>
        </pc:spChg>
        <pc:spChg chg="del">
          <ac:chgData name="Phúc NV." userId="0af799710cb2e315" providerId="LiveId" clId="{B1284F13-76BD-4433-8CDF-F2B2180B0D60}" dt="2024-11-13T12:27:20.536" v="4151" actId="478"/>
          <ac:spMkLst>
            <pc:docMk/>
            <pc:sldMk cId="834044022" sldId="270"/>
            <ac:spMk id="4" creationId="{54B81335-491F-2AFC-B73B-2EC5D7F16C6A}"/>
          </ac:spMkLst>
        </pc:spChg>
        <pc:spChg chg="del">
          <ac:chgData name="Phúc NV." userId="0af799710cb2e315" providerId="LiveId" clId="{B1284F13-76BD-4433-8CDF-F2B2180B0D60}" dt="2024-11-13T12:27:23.266" v="4152" actId="478"/>
          <ac:spMkLst>
            <pc:docMk/>
            <pc:sldMk cId="834044022" sldId="270"/>
            <ac:spMk id="7" creationId="{EDD9D5C0-828A-9E50-1F5D-270123227BAF}"/>
          </ac:spMkLst>
        </pc:spChg>
        <pc:spChg chg="del">
          <ac:chgData name="Phúc NV." userId="0af799710cb2e315" providerId="LiveId" clId="{B1284F13-76BD-4433-8CDF-F2B2180B0D60}" dt="2024-11-13T12:27:27.163" v="4153" actId="478"/>
          <ac:spMkLst>
            <pc:docMk/>
            <pc:sldMk cId="834044022" sldId="270"/>
            <ac:spMk id="8" creationId="{F9601FFE-746F-EC57-6B0B-99F55F5D1190}"/>
          </ac:spMkLst>
        </pc:spChg>
        <pc:spChg chg="del mod">
          <ac:chgData name="Phúc NV." userId="0af799710cb2e315" providerId="LiveId" clId="{B1284F13-76BD-4433-8CDF-F2B2180B0D60}" dt="2024-11-13T12:27:17.939" v="4150" actId="478"/>
          <ac:spMkLst>
            <pc:docMk/>
            <pc:sldMk cId="834044022" sldId="270"/>
            <ac:spMk id="9" creationId="{5E8119B7-5C8B-1842-A1B9-AB2B2C431A16}"/>
          </ac:spMkLst>
        </pc:spChg>
        <pc:spChg chg="add del">
          <ac:chgData name="Phúc NV." userId="0af799710cb2e315" providerId="LiveId" clId="{B1284F13-76BD-4433-8CDF-F2B2180B0D60}" dt="2024-11-13T12:36:45.476" v="4245" actId="26606"/>
          <ac:spMkLst>
            <pc:docMk/>
            <pc:sldMk cId="834044022" sldId="270"/>
            <ac:spMk id="7175" creationId="{B937640E-EF7A-4A6C-A950-D12B7D5C923E}"/>
          </ac:spMkLst>
        </pc:spChg>
        <pc:spChg chg="add del">
          <ac:chgData name="Phúc NV." userId="0af799710cb2e315" providerId="LiveId" clId="{B1284F13-76BD-4433-8CDF-F2B2180B0D60}" dt="2024-11-13T12:36:45.476" v="4245" actId="26606"/>
          <ac:spMkLst>
            <pc:docMk/>
            <pc:sldMk cId="834044022" sldId="270"/>
            <ac:spMk id="7177" creationId="{76ADA084-C86B-4F3C-8077-6A8999CC4632}"/>
          </ac:spMkLst>
        </pc:spChg>
        <pc:spChg chg="add">
          <ac:chgData name="Phúc NV." userId="0af799710cb2e315" providerId="LiveId" clId="{B1284F13-76BD-4433-8CDF-F2B2180B0D60}" dt="2024-11-13T12:36:45.482" v="4246" actId="26606"/>
          <ac:spMkLst>
            <pc:docMk/>
            <pc:sldMk cId="834044022" sldId="270"/>
            <ac:spMk id="7179" creationId="{B937640E-EF7A-4A6C-A950-D12B7D5C923E}"/>
          </ac:spMkLst>
        </pc:spChg>
        <pc:spChg chg="add">
          <ac:chgData name="Phúc NV." userId="0af799710cb2e315" providerId="LiveId" clId="{B1284F13-76BD-4433-8CDF-F2B2180B0D60}" dt="2024-11-13T12:36:45.482" v="4246" actId="26606"/>
          <ac:spMkLst>
            <pc:docMk/>
            <pc:sldMk cId="834044022" sldId="270"/>
            <ac:spMk id="7180" creationId="{76ADA084-C86B-4F3C-8077-6A8999CC4632}"/>
          </ac:spMkLst>
        </pc:spChg>
        <pc:picChg chg="add mod">
          <ac:chgData name="Phúc NV." userId="0af799710cb2e315" providerId="LiveId" clId="{B1284F13-76BD-4433-8CDF-F2B2180B0D60}" dt="2024-11-13T12:36:54.994" v="4247" actId="18131"/>
          <ac:picMkLst>
            <pc:docMk/>
            <pc:sldMk cId="834044022" sldId="270"/>
            <ac:picMk id="7170" creationId="{D9355D7B-BD77-7ACD-A46A-DDD7F5EB82AD}"/>
          </ac:picMkLst>
        </pc:picChg>
      </pc:sldChg>
      <pc:sldChg chg="addSp delSp modSp add mod ord modTransition setBg modAnim delDesignElem">
        <pc:chgData name="Phúc NV." userId="0af799710cb2e315" providerId="LiveId" clId="{B1284F13-76BD-4433-8CDF-F2B2180B0D60}" dt="2024-11-13T13:48:09.847" v="6095"/>
        <pc:sldMkLst>
          <pc:docMk/>
          <pc:sldMk cId="3054467223" sldId="271"/>
        </pc:sldMkLst>
        <pc:spChg chg="mod">
          <ac:chgData name="Phúc NV." userId="0af799710cb2e315" providerId="LiveId" clId="{B1284F13-76BD-4433-8CDF-F2B2180B0D60}" dt="2024-11-13T13:48:09.847" v="6095"/>
          <ac:spMkLst>
            <pc:docMk/>
            <pc:sldMk cId="3054467223" sldId="271"/>
            <ac:spMk id="2" creationId="{B4D2997A-330F-775A-F1C5-F59D0813A203}"/>
          </ac:spMkLst>
        </pc:spChg>
        <pc:spChg chg="mod">
          <ac:chgData name="Phúc NV." userId="0af799710cb2e315" providerId="LiveId" clId="{B1284F13-76BD-4433-8CDF-F2B2180B0D60}" dt="2024-11-13T12:41:07.104" v="4578" actId="255"/>
          <ac:spMkLst>
            <pc:docMk/>
            <pc:sldMk cId="3054467223" sldId="271"/>
            <ac:spMk id="3" creationId="{7F956822-60E9-4C14-4ACC-199208067B89}"/>
          </ac:spMkLst>
        </pc:spChg>
        <pc:spChg chg="add mod">
          <ac:chgData name="Phúc NV." userId="0af799710cb2e315" providerId="LiveId" clId="{B1284F13-76BD-4433-8CDF-F2B2180B0D60}" dt="2024-11-13T12:41:13.682" v="4579" actId="255"/>
          <ac:spMkLst>
            <pc:docMk/>
            <pc:sldMk cId="3054467223" sldId="271"/>
            <ac:spMk id="4" creationId="{6B267F5C-F29A-1785-BD63-560CF845054D}"/>
          </ac:spMkLst>
        </pc:spChg>
        <pc:spChg chg="add mod">
          <ac:chgData name="Phúc NV." userId="0af799710cb2e315" providerId="LiveId" clId="{B1284F13-76BD-4433-8CDF-F2B2180B0D60}" dt="2024-11-13T12:43:50.726" v="4766" actId="1076"/>
          <ac:spMkLst>
            <pc:docMk/>
            <pc:sldMk cId="3054467223" sldId="271"/>
            <ac:spMk id="5" creationId="{9A7339B7-863C-D53E-E1C1-1F5784A850FE}"/>
          </ac:spMkLst>
        </pc:spChg>
        <pc:spChg chg="del">
          <ac:chgData name="Phúc NV." userId="0af799710cb2e315" providerId="LiveId" clId="{B1284F13-76BD-4433-8CDF-F2B2180B0D60}" dt="2024-11-13T12:38:00.888" v="4254"/>
          <ac:spMkLst>
            <pc:docMk/>
            <pc:sldMk cId="3054467223" sldId="271"/>
            <ac:spMk id="7179" creationId="{D73D3CBC-5EE1-2AAA-9BC5-34527D51AD94}"/>
          </ac:spMkLst>
        </pc:spChg>
        <pc:spChg chg="del">
          <ac:chgData name="Phúc NV." userId="0af799710cb2e315" providerId="LiveId" clId="{B1284F13-76BD-4433-8CDF-F2B2180B0D60}" dt="2024-11-13T12:38:00.888" v="4254"/>
          <ac:spMkLst>
            <pc:docMk/>
            <pc:sldMk cId="3054467223" sldId="271"/>
            <ac:spMk id="7180" creationId="{509CA7A6-93F4-23E1-61CA-BEEF1A9F1716}"/>
          </ac:spMkLst>
        </pc:spChg>
      </pc:sldChg>
      <pc:sldChg chg="delSp add del setBg delDesignElem">
        <pc:chgData name="Phúc NV." userId="0af799710cb2e315" providerId="LiveId" clId="{B1284F13-76BD-4433-8CDF-F2B2180B0D60}" dt="2024-11-13T12:38:24.837" v="4261" actId="2696"/>
        <pc:sldMkLst>
          <pc:docMk/>
          <pc:sldMk cId="539759346" sldId="272"/>
        </pc:sldMkLst>
        <pc:spChg chg="del">
          <ac:chgData name="Phúc NV." userId="0af799710cb2e315" providerId="LiveId" clId="{B1284F13-76BD-4433-8CDF-F2B2180B0D60}" dt="2024-11-13T12:38:15.898" v="4260"/>
          <ac:spMkLst>
            <pc:docMk/>
            <pc:sldMk cId="539759346" sldId="272"/>
            <ac:spMk id="7179" creationId="{047EC0CC-8ACE-19EF-38D1-01C08832E51A}"/>
          </ac:spMkLst>
        </pc:spChg>
        <pc:spChg chg="del">
          <ac:chgData name="Phúc NV." userId="0af799710cb2e315" providerId="LiveId" clId="{B1284F13-76BD-4433-8CDF-F2B2180B0D60}" dt="2024-11-13T12:38:15.898" v="4260"/>
          <ac:spMkLst>
            <pc:docMk/>
            <pc:sldMk cId="539759346" sldId="272"/>
            <ac:spMk id="7180" creationId="{6F008A7D-6227-486E-3EA0-2D7CA7074126}"/>
          </ac:spMkLst>
        </pc:spChg>
      </pc:sldChg>
      <pc:sldChg chg="addSp delSp modSp add mod modTransition setBg addAnim delAnim setClrOvrMap">
        <pc:chgData name="Phúc NV." userId="0af799710cb2e315" providerId="LiveId" clId="{B1284F13-76BD-4433-8CDF-F2B2180B0D60}" dt="2024-11-13T13:15:54.231" v="4879" actId="2710"/>
        <pc:sldMkLst>
          <pc:docMk/>
          <pc:sldMk cId="1646788502" sldId="272"/>
        </pc:sldMkLst>
        <pc:spChg chg="mod ord">
          <ac:chgData name="Phúc NV." userId="0af799710cb2e315" providerId="LiveId" clId="{B1284F13-76BD-4433-8CDF-F2B2180B0D60}" dt="2024-11-13T13:12:54.986" v="4837" actId="2711"/>
          <ac:spMkLst>
            <pc:docMk/>
            <pc:sldMk cId="1646788502" sldId="272"/>
            <ac:spMk id="2" creationId="{2F01C719-D761-D66A-4A9F-51996F86A65A}"/>
          </ac:spMkLst>
        </pc:spChg>
        <pc:spChg chg="del">
          <ac:chgData name="Phúc NV." userId="0af799710cb2e315" providerId="LiveId" clId="{B1284F13-76BD-4433-8CDF-F2B2180B0D60}" dt="2024-11-13T12:45:16.698" v="4811" actId="478"/>
          <ac:spMkLst>
            <pc:docMk/>
            <pc:sldMk cId="1646788502" sldId="272"/>
            <ac:spMk id="3" creationId="{25838EDE-20A7-967F-1CBC-13475F2FB75C}"/>
          </ac:spMkLst>
        </pc:spChg>
        <pc:spChg chg="del">
          <ac:chgData name="Phúc NV." userId="0af799710cb2e315" providerId="LiveId" clId="{B1284F13-76BD-4433-8CDF-F2B2180B0D60}" dt="2024-11-13T12:45:13.828" v="4810" actId="478"/>
          <ac:spMkLst>
            <pc:docMk/>
            <pc:sldMk cId="1646788502" sldId="272"/>
            <ac:spMk id="4" creationId="{49DD8549-C878-6F42-58F5-AB111B7B8EDB}"/>
          </ac:spMkLst>
        </pc:spChg>
        <pc:spChg chg="del mod">
          <ac:chgData name="Phúc NV." userId="0af799710cb2e315" providerId="LiveId" clId="{B1284F13-76BD-4433-8CDF-F2B2180B0D60}" dt="2024-11-13T12:45:10.609" v="4809" actId="478"/>
          <ac:spMkLst>
            <pc:docMk/>
            <pc:sldMk cId="1646788502" sldId="272"/>
            <ac:spMk id="5" creationId="{8AB1D313-35C3-BB45-2968-3F786D360342}"/>
          </ac:spMkLst>
        </pc:spChg>
        <pc:spChg chg="add mod">
          <ac:chgData name="Phúc NV." userId="0af799710cb2e315" providerId="LiveId" clId="{B1284F13-76BD-4433-8CDF-F2B2180B0D60}" dt="2024-11-13T13:15:54.231" v="4879" actId="2710"/>
          <ac:spMkLst>
            <pc:docMk/>
            <pc:sldMk cId="1646788502" sldId="272"/>
            <ac:spMk id="6" creationId="{4A362F24-FD42-C833-770A-60E34D514CA2}"/>
          </ac:spMkLst>
        </pc:spChg>
        <pc:spChg chg="add del">
          <ac:chgData name="Phúc NV." userId="0af799710cb2e315" providerId="LiveId" clId="{B1284F13-76BD-4433-8CDF-F2B2180B0D60}" dt="2024-11-13T13:10:18.079" v="4826" actId="26606"/>
          <ac:spMkLst>
            <pc:docMk/>
            <pc:sldMk cId="1646788502" sldId="272"/>
            <ac:spMk id="9222" creationId="{042E603F-28B7-4831-BF23-65FBAB13D5FB}"/>
          </ac:spMkLst>
        </pc:spChg>
        <pc:spChg chg="add del">
          <ac:chgData name="Phúc NV." userId="0af799710cb2e315" providerId="LiveId" clId="{B1284F13-76BD-4433-8CDF-F2B2180B0D60}" dt="2024-11-13T13:09:17.716" v="4822" actId="26606"/>
          <ac:spMkLst>
            <pc:docMk/>
            <pc:sldMk cId="1646788502" sldId="272"/>
            <ac:spMk id="9223" creationId="{042E603F-28B7-4831-BF23-65FBAB13D5FB}"/>
          </ac:spMkLst>
        </pc:spChg>
        <pc:spChg chg="add del">
          <ac:chgData name="Phúc NV." userId="0af799710cb2e315" providerId="LiveId" clId="{B1284F13-76BD-4433-8CDF-F2B2180B0D60}" dt="2024-11-13T13:10:18.079" v="4826" actId="26606"/>
          <ac:spMkLst>
            <pc:docMk/>
            <pc:sldMk cId="1646788502" sldId="272"/>
            <ac:spMk id="9224" creationId="{4D39700F-2B10-4402-A7DD-06EE2245880D}"/>
          </ac:spMkLst>
        </pc:spChg>
        <pc:spChg chg="add del">
          <ac:chgData name="Phúc NV." userId="0af799710cb2e315" providerId="LiveId" clId="{B1284F13-76BD-4433-8CDF-F2B2180B0D60}" dt="2024-11-13T13:09:17.716" v="4822" actId="26606"/>
          <ac:spMkLst>
            <pc:docMk/>
            <pc:sldMk cId="1646788502" sldId="272"/>
            <ac:spMk id="9225" creationId="{4D39700F-2B10-4402-A7DD-06EE2245880D}"/>
          </ac:spMkLst>
        </pc:spChg>
        <pc:spChg chg="add del">
          <ac:chgData name="Phúc NV." userId="0af799710cb2e315" providerId="LiveId" clId="{B1284F13-76BD-4433-8CDF-F2B2180B0D60}" dt="2024-11-13T13:10:18.079" v="4826" actId="26606"/>
          <ac:spMkLst>
            <pc:docMk/>
            <pc:sldMk cId="1646788502" sldId="272"/>
            <ac:spMk id="9226" creationId="{68CA250C-CF5A-4736-9249-D6111F7C5545}"/>
          </ac:spMkLst>
        </pc:spChg>
        <pc:spChg chg="add del">
          <ac:chgData name="Phúc NV." userId="0af799710cb2e315" providerId="LiveId" clId="{B1284F13-76BD-4433-8CDF-F2B2180B0D60}" dt="2024-11-13T13:09:17.716" v="4822" actId="26606"/>
          <ac:spMkLst>
            <pc:docMk/>
            <pc:sldMk cId="1646788502" sldId="272"/>
            <ac:spMk id="9227" creationId="{68CA250C-CF5A-4736-9249-D6111F7C5545}"/>
          </ac:spMkLst>
        </pc:spChg>
        <pc:spChg chg="add del">
          <ac:chgData name="Phúc NV." userId="0af799710cb2e315" providerId="LiveId" clId="{B1284F13-76BD-4433-8CDF-F2B2180B0D60}" dt="2024-11-13T13:09:17.716" v="4822" actId="26606"/>
          <ac:spMkLst>
            <pc:docMk/>
            <pc:sldMk cId="1646788502" sldId="272"/>
            <ac:spMk id="9229" creationId="{032274B4-B001-4088-B01D-E6999509E268}"/>
          </ac:spMkLst>
        </pc:spChg>
        <pc:spChg chg="add del">
          <ac:chgData name="Phúc NV." userId="0af799710cb2e315" providerId="LiveId" clId="{B1284F13-76BD-4433-8CDF-F2B2180B0D60}" dt="2024-11-13T13:10:18.079" v="4826" actId="26606"/>
          <ac:spMkLst>
            <pc:docMk/>
            <pc:sldMk cId="1646788502" sldId="272"/>
            <ac:spMk id="9231" creationId="{1A85303E-1D59-4477-A849-22C7FEACDCE7}"/>
          </ac:spMkLst>
        </pc:spChg>
        <pc:spChg chg="add del">
          <ac:chgData name="Phúc NV." userId="0af799710cb2e315" providerId="LiveId" clId="{B1284F13-76BD-4433-8CDF-F2B2180B0D60}" dt="2024-11-13T13:12:16.549" v="4832" actId="26606"/>
          <ac:spMkLst>
            <pc:docMk/>
            <pc:sldMk cId="1646788502" sldId="272"/>
            <ac:spMk id="9233" creationId="{F1D5403D-09EC-41DB-B916-A09C0E5AEC2B}"/>
          </ac:spMkLst>
        </pc:spChg>
        <pc:spChg chg="add del">
          <ac:chgData name="Phúc NV." userId="0af799710cb2e315" providerId="LiveId" clId="{B1284F13-76BD-4433-8CDF-F2B2180B0D60}" dt="2024-11-13T13:09:03.551" v="4817" actId="26606"/>
          <ac:spMkLst>
            <pc:docMk/>
            <pc:sldMk cId="1646788502" sldId="272"/>
            <ac:spMk id="9234" creationId="{042E603F-28B7-4831-BF23-65FBAB13D5FB}"/>
          </ac:spMkLst>
        </pc:spChg>
        <pc:spChg chg="add del">
          <ac:chgData name="Phúc NV." userId="0af799710cb2e315" providerId="LiveId" clId="{B1284F13-76BD-4433-8CDF-F2B2180B0D60}" dt="2024-11-13T13:12:16.549" v="4832" actId="26606"/>
          <ac:spMkLst>
            <pc:docMk/>
            <pc:sldMk cId="1646788502" sldId="272"/>
            <ac:spMk id="9235" creationId="{042E603F-28B7-4831-BF23-65FBAB13D5FB}"/>
          </ac:spMkLst>
        </pc:spChg>
        <pc:spChg chg="add del">
          <ac:chgData name="Phúc NV." userId="0af799710cb2e315" providerId="LiveId" clId="{B1284F13-76BD-4433-8CDF-F2B2180B0D60}" dt="2024-11-13T13:09:03.551" v="4817" actId="26606"/>
          <ac:spMkLst>
            <pc:docMk/>
            <pc:sldMk cId="1646788502" sldId="272"/>
            <ac:spMk id="9236" creationId="{4D39700F-2B10-4402-A7DD-06EE2245880D}"/>
          </ac:spMkLst>
        </pc:spChg>
        <pc:spChg chg="add del">
          <ac:chgData name="Phúc NV." userId="0af799710cb2e315" providerId="LiveId" clId="{B1284F13-76BD-4433-8CDF-F2B2180B0D60}" dt="2024-11-13T13:12:16.549" v="4832" actId="26606"/>
          <ac:spMkLst>
            <pc:docMk/>
            <pc:sldMk cId="1646788502" sldId="272"/>
            <ac:spMk id="9237" creationId="{4D39700F-2B10-4402-A7DD-06EE2245880D}"/>
          </ac:spMkLst>
        </pc:spChg>
        <pc:spChg chg="add del">
          <ac:chgData name="Phúc NV." userId="0af799710cb2e315" providerId="LiveId" clId="{B1284F13-76BD-4433-8CDF-F2B2180B0D60}" dt="2024-11-13T13:09:03.551" v="4817" actId="26606"/>
          <ac:spMkLst>
            <pc:docMk/>
            <pc:sldMk cId="1646788502" sldId="272"/>
            <ac:spMk id="9238" creationId="{68CA250C-CF5A-4736-9249-D6111F7C5545}"/>
          </ac:spMkLst>
        </pc:spChg>
        <pc:spChg chg="add del">
          <ac:chgData name="Phúc NV." userId="0af799710cb2e315" providerId="LiveId" clId="{B1284F13-76BD-4433-8CDF-F2B2180B0D60}" dt="2024-11-13T13:12:16.549" v="4832" actId="26606"/>
          <ac:spMkLst>
            <pc:docMk/>
            <pc:sldMk cId="1646788502" sldId="272"/>
            <ac:spMk id="9239" creationId="{06E15305-164C-44CD-9E0F-420C2DC1B32A}"/>
          </ac:spMkLst>
        </pc:spChg>
        <pc:spChg chg="add del">
          <ac:chgData name="Phúc NV." userId="0af799710cb2e315" providerId="LiveId" clId="{B1284F13-76BD-4433-8CDF-F2B2180B0D60}" dt="2024-11-13T13:09:03.551" v="4817" actId="26606"/>
          <ac:spMkLst>
            <pc:docMk/>
            <pc:sldMk cId="1646788502" sldId="272"/>
            <ac:spMk id="9240" creationId="{3BBB887A-DB02-4431-8FDF-F517505C9E46}"/>
          </ac:spMkLst>
        </pc:spChg>
        <pc:spChg chg="add del">
          <ac:chgData name="Phúc NV." userId="0af799710cb2e315" providerId="LiveId" clId="{B1284F13-76BD-4433-8CDF-F2B2180B0D60}" dt="2024-11-13T13:12:16.549" v="4832" actId="26606"/>
          <ac:spMkLst>
            <pc:docMk/>
            <pc:sldMk cId="1646788502" sldId="272"/>
            <ac:spMk id="9241" creationId="{1D983374-3839-4F06-972D-B4C3CF238079}"/>
          </ac:spMkLst>
        </pc:spChg>
        <pc:spChg chg="add del">
          <ac:chgData name="Phúc NV." userId="0af799710cb2e315" providerId="LiveId" clId="{B1284F13-76BD-4433-8CDF-F2B2180B0D60}" dt="2024-11-13T13:09:16.650" v="4820" actId="26606"/>
          <ac:spMkLst>
            <pc:docMk/>
            <pc:sldMk cId="1646788502" sldId="272"/>
            <ac:spMk id="9242" creationId="{042E603F-28B7-4831-BF23-65FBAB13D5FB}"/>
          </ac:spMkLst>
        </pc:spChg>
        <pc:spChg chg="add del">
          <ac:chgData name="Phúc NV." userId="0af799710cb2e315" providerId="LiveId" clId="{B1284F13-76BD-4433-8CDF-F2B2180B0D60}" dt="2024-11-13T13:09:16.650" v="4820" actId="26606"/>
          <ac:spMkLst>
            <pc:docMk/>
            <pc:sldMk cId="1646788502" sldId="272"/>
            <ac:spMk id="9243" creationId="{4D39700F-2B10-4402-A7DD-06EE2245880D}"/>
          </ac:spMkLst>
        </pc:spChg>
        <pc:spChg chg="add del">
          <ac:chgData name="Phúc NV." userId="0af799710cb2e315" providerId="LiveId" clId="{B1284F13-76BD-4433-8CDF-F2B2180B0D60}" dt="2024-11-13T13:09:16.650" v="4820" actId="26606"/>
          <ac:spMkLst>
            <pc:docMk/>
            <pc:sldMk cId="1646788502" sldId="272"/>
            <ac:spMk id="9244" creationId="{68CA250C-CF5A-4736-9249-D6111F7C5545}"/>
          </ac:spMkLst>
        </pc:spChg>
        <pc:spChg chg="add del">
          <ac:chgData name="Phúc NV." userId="0af799710cb2e315" providerId="LiveId" clId="{B1284F13-76BD-4433-8CDF-F2B2180B0D60}" dt="2024-11-13T13:09:16.650" v="4820" actId="26606"/>
          <ac:spMkLst>
            <pc:docMk/>
            <pc:sldMk cId="1646788502" sldId="272"/>
            <ac:spMk id="9245" creationId="{032274B4-B001-4088-B01D-E6999509E268}"/>
          </ac:spMkLst>
        </pc:spChg>
        <pc:spChg chg="add">
          <ac:chgData name="Phúc NV." userId="0af799710cb2e315" providerId="LiveId" clId="{B1284F13-76BD-4433-8CDF-F2B2180B0D60}" dt="2024-11-13T13:12:16.549" v="4832" actId="26606"/>
          <ac:spMkLst>
            <pc:docMk/>
            <pc:sldMk cId="1646788502" sldId="272"/>
            <ac:spMk id="9246" creationId="{B937640E-EF7A-4A6C-A950-D12B7D5C923E}"/>
          </ac:spMkLst>
        </pc:spChg>
        <pc:spChg chg="add">
          <ac:chgData name="Phúc NV." userId="0af799710cb2e315" providerId="LiveId" clId="{B1284F13-76BD-4433-8CDF-F2B2180B0D60}" dt="2024-11-13T13:12:16.549" v="4832" actId="26606"/>
          <ac:spMkLst>
            <pc:docMk/>
            <pc:sldMk cId="1646788502" sldId="272"/>
            <ac:spMk id="9248" creationId="{76ADA084-C86B-4F3C-8077-6A8999CC4632}"/>
          </ac:spMkLst>
        </pc:spChg>
        <pc:picChg chg="del">
          <ac:chgData name="Phúc NV." userId="0af799710cb2e315" providerId="LiveId" clId="{B1284F13-76BD-4433-8CDF-F2B2180B0D60}" dt="2024-11-13T12:47:05.266" v="4812" actId="478"/>
          <ac:picMkLst>
            <pc:docMk/>
            <pc:sldMk cId="1646788502" sldId="272"/>
            <ac:picMk id="7170" creationId="{F1BCEFAE-7FBD-8B94-832C-71020A2ACC72}"/>
          </ac:picMkLst>
        </pc:picChg>
        <pc:picChg chg="add del mod">
          <ac:chgData name="Phúc NV." userId="0af799710cb2e315" providerId="LiveId" clId="{B1284F13-76BD-4433-8CDF-F2B2180B0D60}" dt="2024-11-13T13:09:20.831" v="4823" actId="478"/>
          <ac:picMkLst>
            <pc:docMk/>
            <pc:sldMk cId="1646788502" sldId="272"/>
            <ac:picMk id="9218" creationId="{B1EFCFEA-C0BD-40D6-C137-F4E2DDD97893}"/>
          </ac:picMkLst>
        </pc:picChg>
        <pc:picChg chg="add mod ord">
          <ac:chgData name="Phúc NV." userId="0af799710cb2e315" providerId="LiveId" clId="{B1284F13-76BD-4433-8CDF-F2B2180B0D60}" dt="2024-11-13T13:12:16.549" v="4832" actId="26606"/>
          <ac:picMkLst>
            <pc:docMk/>
            <pc:sldMk cId="1646788502" sldId="272"/>
            <ac:picMk id="9220" creationId="{A2C1531A-1755-5CFE-0263-8708D379C0A2}"/>
          </ac:picMkLst>
        </pc:picChg>
      </pc:sldChg>
      <pc:sldChg chg="addSp delSp add del setBg delDesignElem">
        <pc:chgData name="Phúc NV." userId="0af799710cb2e315" providerId="LiveId" clId="{B1284F13-76BD-4433-8CDF-F2B2180B0D60}" dt="2024-11-13T12:38:11.750" v="4257"/>
        <pc:sldMkLst>
          <pc:docMk/>
          <pc:sldMk cId="3542232825" sldId="272"/>
        </pc:sldMkLst>
        <pc:spChg chg="add del">
          <ac:chgData name="Phúc NV." userId="0af799710cb2e315" providerId="LiveId" clId="{B1284F13-76BD-4433-8CDF-F2B2180B0D60}" dt="2024-11-13T12:38:11.750" v="4257"/>
          <ac:spMkLst>
            <pc:docMk/>
            <pc:sldMk cId="3542232825" sldId="272"/>
            <ac:spMk id="7179" creationId="{9987A090-3B79-51BD-1DFD-E0EEAAB86818}"/>
          </ac:spMkLst>
        </pc:spChg>
        <pc:spChg chg="add del">
          <ac:chgData name="Phúc NV." userId="0af799710cb2e315" providerId="LiveId" clId="{B1284F13-76BD-4433-8CDF-F2B2180B0D60}" dt="2024-11-13T12:38:11.750" v="4257"/>
          <ac:spMkLst>
            <pc:docMk/>
            <pc:sldMk cId="3542232825" sldId="272"/>
            <ac:spMk id="7180" creationId="{176E7472-F7D0-6E7E-26E3-747B18AC0922}"/>
          </ac:spMkLst>
        </pc:spChg>
      </pc:sldChg>
      <pc:sldChg chg="addSp delSp add del setBg delDesignElem">
        <pc:chgData name="Phúc NV." userId="0af799710cb2e315" providerId="LiveId" clId="{B1284F13-76BD-4433-8CDF-F2B2180B0D60}" dt="2024-11-13T12:38:35.089" v="4265"/>
        <pc:sldMkLst>
          <pc:docMk/>
          <pc:sldMk cId="3743596716" sldId="272"/>
        </pc:sldMkLst>
        <pc:spChg chg="add del">
          <ac:chgData name="Phúc NV." userId="0af799710cb2e315" providerId="LiveId" clId="{B1284F13-76BD-4433-8CDF-F2B2180B0D60}" dt="2024-11-13T12:38:35.089" v="4265"/>
          <ac:spMkLst>
            <pc:docMk/>
            <pc:sldMk cId="3743596716" sldId="272"/>
            <ac:spMk id="7179" creationId="{CC592C74-6CAF-7294-CAED-D4DD942F8804}"/>
          </ac:spMkLst>
        </pc:spChg>
        <pc:spChg chg="add del">
          <ac:chgData name="Phúc NV." userId="0af799710cb2e315" providerId="LiveId" clId="{B1284F13-76BD-4433-8CDF-F2B2180B0D60}" dt="2024-11-13T12:38:35.089" v="4265"/>
          <ac:spMkLst>
            <pc:docMk/>
            <pc:sldMk cId="3743596716" sldId="272"/>
            <ac:spMk id="7180" creationId="{35046C4F-3540-E684-5853-7D3A8058CBFF}"/>
          </ac:spMkLst>
        </pc:spChg>
      </pc:sldChg>
      <pc:sldChg chg="delSp add del setBg delDesignElem">
        <pc:chgData name="Phúc NV." userId="0af799710cb2e315" providerId="LiveId" clId="{B1284F13-76BD-4433-8CDF-F2B2180B0D60}" dt="2024-11-13T13:13:15.005" v="4841" actId="2696"/>
        <pc:sldMkLst>
          <pc:docMk/>
          <pc:sldMk cId="2212445238" sldId="273"/>
        </pc:sldMkLst>
        <pc:spChg chg="del">
          <ac:chgData name="Phúc NV." userId="0af799710cb2e315" providerId="LiveId" clId="{B1284F13-76BD-4433-8CDF-F2B2180B0D60}" dt="2024-11-13T13:13:02.670" v="4839"/>
          <ac:spMkLst>
            <pc:docMk/>
            <pc:sldMk cId="2212445238" sldId="273"/>
            <ac:spMk id="9246" creationId="{37074307-41A5-0B3D-A509-F6FFD0860A04}"/>
          </ac:spMkLst>
        </pc:spChg>
        <pc:spChg chg="del">
          <ac:chgData name="Phúc NV." userId="0af799710cb2e315" providerId="LiveId" clId="{B1284F13-76BD-4433-8CDF-F2B2180B0D60}" dt="2024-11-13T13:13:02.670" v="4839"/>
          <ac:spMkLst>
            <pc:docMk/>
            <pc:sldMk cId="2212445238" sldId="273"/>
            <ac:spMk id="9248" creationId="{C18C6ACB-C213-5308-E26F-6BF9B0ADCB97}"/>
          </ac:spMkLst>
        </pc:spChg>
        <pc:picChg chg="del">
          <ac:chgData name="Phúc NV." userId="0af799710cb2e315" providerId="LiveId" clId="{B1284F13-76BD-4433-8CDF-F2B2180B0D60}" dt="2024-11-13T13:13:08.220" v="4840" actId="478"/>
          <ac:picMkLst>
            <pc:docMk/>
            <pc:sldMk cId="2212445238" sldId="273"/>
            <ac:picMk id="9220" creationId="{6C22CA3D-ADA3-2528-B86A-F8324F28352B}"/>
          </ac:picMkLst>
        </pc:picChg>
      </pc:sldChg>
      <pc:sldChg chg="addSp delSp modSp add mod modTransition setBg modAnim delDesignElem">
        <pc:chgData name="Phúc NV." userId="0af799710cb2e315" providerId="LiveId" clId="{B1284F13-76BD-4433-8CDF-F2B2180B0D60}" dt="2024-11-13T13:29:48.646" v="5645"/>
        <pc:sldMkLst>
          <pc:docMk/>
          <pc:sldMk cId="2525770165" sldId="273"/>
        </pc:sldMkLst>
        <pc:spChg chg="mod">
          <ac:chgData name="Phúc NV." userId="0af799710cb2e315" providerId="LiveId" clId="{B1284F13-76BD-4433-8CDF-F2B2180B0D60}" dt="2024-11-13T13:13:33.551" v="4845" actId="2711"/>
          <ac:spMkLst>
            <pc:docMk/>
            <pc:sldMk cId="2525770165" sldId="273"/>
            <ac:spMk id="2" creationId="{E9CA2692-5A3E-9F1D-CC85-8DB6D4F1B52B}"/>
          </ac:spMkLst>
        </pc:spChg>
        <pc:spChg chg="add mod">
          <ac:chgData name="Phúc NV." userId="0af799710cb2e315" providerId="LiveId" clId="{B1284F13-76BD-4433-8CDF-F2B2180B0D60}" dt="2024-11-13T13:20:06.989" v="5141"/>
          <ac:spMkLst>
            <pc:docMk/>
            <pc:sldMk cId="2525770165" sldId="273"/>
            <ac:spMk id="3" creationId="{901C2D54-36BE-0A2F-553E-9953A9C0EAC2}"/>
          </ac:spMkLst>
        </pc:spChg>
        <pc:spChg chg="add mod">
          <ac:chgData name="Phúc NV." userId="0af799710cb2e315" providerId="LiveId" clId="{B1284F13-76BD-4433-8CDF-F2B2180B0D60}" dt="2024-11-13T13:19:51.086" v="5137" actId="1076"/>
          <ac:spMkLst>
            <pc:docMk/>
            <pc:sldMk cId="2525770165" sldId="273"/>
            <ac:spMk id="4" creationId="{FA2DFEB5-14BB-1E43-FE53-32BFC4255FB2}"/>
          </ac:spMkLst>
        </pc:spChg>
        <pc:spChg chg="add mod">
          <ac:chgData name="Phúc NV." userId="0af799710cb2e315" providerId="LiveId" clId="{B1284F13-76BD-4433-8CDF-F2B2180B0D60}" dt="2024-11-13T13:21:00.035" v="5172" actId="20577"/>
          <ac:spMkLst>
            <pc:docMk/>
            <pc:sldMk cId="2525770165" sldId="273"/>
            <ac:spMk id="5" creationId="{B00B64A0-4250-392C-0EC2-927ABF01CA6A}"/>
          </ac:spMkLst>
        </pc:spChg>
        <pc:spChg chg="del mod">
          <ac:chgData name="Phúc NV." userId="0af799710cb2e315" providerId="LiveId" clId="{B1284F13-76BD-4433-8CDF-F2B2180B0D60}" dt="2024-11-13T13:15:08.815" v="4875" actId="478"/>
          <ac:spMkLst>
            <pc:docMk/>
            <pc:sldMk cId="2525770165" sldId="273"/>
            <ac:spMk id="6" creationId="{E93CC81E-110E-2E7C-9A32-50640C22DD52}"/>
          </ac:spMkLst>
        </pc:spChg>
        <pc:spChg chg="add mod">
          <ac:chgData name="Phúc NV." userId="0af799710cb2e315" providerId="LiveId" clId="{B1284F13-76BD-4433-8CDF-F2B2180B0D60}" dt="2024-11-13T13:27:34.196" v="5601" actId="1076"/>
          <ac:spMkLst>
            <pc:docMk/>
            <pc:sldMk cId="2525770165" sldId="273"/>
            <ac:spMk id="7" creationId="{F796E7EA-E9C8-8580-B1E3-D20F6D66B7F3}"/>
          </ac:spMkLst>
        </pc:spChg>
        <pc:spChg chg="add">
          <ac:chgData name="Phúc NV." userId="0af799710cb2e315" providerId="LiveId" clId="{B1284F13-76BD-4433-8CDF-F2B2180B0D60}" dt="2024-11-13T13:13:24.869" v="4844" actId="26606"/>
          <ac:spMkLst>
            <pc:docMk/>
            <pc:sldMk cId="2525770165" sldId="273"/>
            <ac:spMk id="9225" creationId="{B937640E-EF7A-4A6C-A950-D12B7D5C923E}"/>
          </ac:spMkLst>
        </pc:spChg>
        <pc:spChg chg="add">
          <ac:chgData name="Phúc NV." userId="0af799710cb2e315" providerId="LiveId" clId="{B1284F13-76BD-4433-8CDF-F2B2180B0D60}" dt="2024-11-13T13:13:24.869" v="4844" actId="26606"/>
          <ac:spMkLst>
            <pc:docMk/>
            <pc:sldMk cId="2525770165" sldId="273"/>
            <ac:spMk id="9227" creationId="{76ADA084-C86B-4F3C-8077-6A8999CC4632}"/>
          </ac:spMkLst>
        </pc:spChg>
        <pc:spChg chg="del">
          <ac:chgData name="Phúc NV." userId="0af799710cb2e315" providerId="LiveId" clId="{B1284F13-76BD-4433-8CDF-F2B2180B0D60}" dt="2024-11-13T13:13:18.530" v="4843"/>
          <ac:spMkLst>
            <pc:docMk/>
            <pc:sldMk cId="2525770165" sldId="273"/>
            <ac:spMk id="9246" creationId="{67B26009-CDFF-5093-52F6-95F26CA37EF4}"/>
          </ac:spMkLst>
        </pc:spChg>
        <pc:spChg chg="del">
          <ac:chgData name="Phúc NV." userId="0af799710cb2e315" providerId="LiveId" clId="{B1284F13-76BD-4433-8CDF-F2B2180B0D60}" dt="2024-11-13T13:13:18.530" v="4843"/>
          <ac:spMkLst>
            <pc:docMk/>
            <pc:sldMk cId="2525770165" sldId="273"/>
            <ac:spMk id="9248" creationId="{00B16F16-CE05-313A-BCB3-0752CE16AD52}"/>
          </ac:spMkLst>
        </pc:spChg>
      </pc:sldChg>
      <pc:sldChg chg="addSp delSp modSp add mod setBg addAnim delAnim delDesignElem">
        <pc:chgData name="Phúc NV." userId="0af799710cb2e315" providerId="LiveId" clId="{B1284F13-76BD-4433-8CDF-F2B2180B0D60}" dt="2024-11-13T13:34:43.967" v="5674" actId="478"/>
        <pc:sldMkLst>
          <pc:docMk/>
          <pc:sldMk cId="2613103265" sldId="274"/>
        </pc:sldMkLst>
        <pc:spChg chg="mod ord">
          <ac:chgData name="Phúc NV." userId="0af799710cb2e315" providerId="LiveId" clId="{B1284F13-76BD-4433-8CDF-F2B2180B0D60}" dt="2024-11-13T13:34:31.076" v="5673" actId="26606"/>
          <ac:spMkLst>
            <pc:docMk/>
            <pc:sldMk cId="2613103265" sldId="274"/>
            <ac:spMk id="2" creationId="{814506C0-361B-6EBF-58A1-E381EE8ACC89}"/>
          </ac:spMkLst>
        </pc:spChg>
        <pc:spChg chg="del">
          <ac:chgData name="Phúc NV." userId="0af799710cb2e315" providerId="LiveId" clId="{B1284F13-76BD-4433-8CDF-F2B2180B0D60}" dt="2024-11-13T13:28:19.063" v="5608" actId="478"/>
          <ac:spMkLst>
            <pc:docMk/>
            <pc:sldMk cId="2613103265" sldId="274"/>
            <ac:spMk id="3" creationId="{C6AF94FA-08D5-F1A9-BB85-A4D3E2826014}"/>
          </ac:spMkLst>
        </pc:spChg>
        <pc:spChg chg="del">
          <ac:chgData name="Phúc NV." userId="0af799710cb2e315" providerId="LiveId" clId="{B1284F13-76BD-4433-8CDF-F2B2180B0D60}" dt="2024-11-13T13:28:15.888" v="5607" actId="478"/>
          <ac:spMkLst>
            <pc:docMk/>
            <pc:sldMk cId="2613103265" sldId="274"/>
            <ac:spMk id="4" creationId="{ECF4643E-8B41-1928-DF18-642DA9341E46}"/>
          </ac:spMkLst>
        </pc:spChg>
        <pc:spChg chg="del mod">
          <ac:chgData name="Phúc NV." userId="0af799710cb2e315" providerId="LiveId" clId="{B1284F13-76BD-4433-8CDF-F2B2180B0D60}" dt="2024-11-13T13:28:23.483" v="5610" actId="478"/>
          <ac:spMkLst>
            <pc:docMk/>
            <pc:sldMk cId="2613103265" sldId="274"/>
            <ac:spMk id="5" creationId="{FF6C006E-60C9-32FB-2771-6CC9D843DB94}"/>
          </ac:spMkLst>
        </pc:spChg>
        <pc:spChg chg="add del mod">
          <ac:chgData name="Phúc NV." userId="0af799710cb2e315" providerId="LiveId" clId="{B1284F13-76BD-4433-8CDF-F2B2180B0D60}" dt="2024-11-13T13:34:43.967" v="5674" actId="478"/>
          <ac:spMkLst>
            <pc:docMk/>
            <pc:sldMk cId="2613103265" sldId="274"/>
            <ac:spMk id="6" creationId="{955EC2CE-DAC5-697B-7DE8-553C0C41F518}"/>
          </ac:spMkLst>
        </pc:spChg>
        <pc:spChg chg="del mod">
          <ac:chgData name="Phúc NV." userId="0af799710cb2e315" providerId="LiveId" clId="{B1284F13-76BD-4433-8CDF-F2B2180B0D60}" dt="2024-11-13T13:28:09.132" v="5606" actId="478"/>
          <ac:spMkLst>
            <pc:docMk/>
            <pc:sldMk cId="2613103265" sldId="274"/>
            <ac:spMk id="7" creationId="{A2438BD4-3237-FC56-99DD-FBA6F5BB9FEF}"/>
          </ac:spMkLst>
        </pc:spChg>
        <pc:spChg chg="add mod">
          <ac:chgData name="Phúc NV." userId="0af799710cb2e315" providerId="LiveId" clId="{B1284F13-76BD-4433-8CDF-F2B2180B0D60}" dt="2024-11-13T13:31:45.030" v="5653"/>
          <ac:spMkLst>
            <pc:docMk/>
            <pc:sldMk cId="2613103265" sldId="274"/>
            <ac:spMk id="8" creationId="{485AC622-7905-2F68-D9D8-A6EC9EDF620A}"/>
          </ac:spMkLst>
        </pc:spChg>
        <pc:spChg chg="del">
          <ac:chgData name="Phúc NV." userId="0af799710cb2e315" providerId="LiveId" clId="{B1284F13-76BD-4433-8CDF-F2B2180B0D60}" dt="2024-11-13T13:28:02.142" v="5603"/>
          <ac:spMkLst>
            <pc:docMk/>
            <pc:sldMk cId="2613103265" sldId="274"/>
            <ac:spMk id="9225" creationId="{2F98A635-02ED-6CA9-4A1B-C68497F702DB}"/>
          </ac:spMkLst>
        </pc:spChg>
        <pc:spChg chg="del">
          <ac:chgData name="Phúc NV." userId="0af799710cb2e315" providerId="LiveId" clId="{B1284F13-76BD-4433-8CDF-F2B2180B0D60}" dt="2024-11-13T13:28:02.142" v="5603"/>
          <ac:spMkLst>
            <pc:docMk/>
            <pc:sldMk cId="2613103265" sldId="274"/>
            <ac:spMk id="9227" creationId="{4670B205-89B7-4D32-C4D2-C2BD704B715A}"/>
          </ac:spMkLst>
        </pc:spChg>
        <pc:spChg chg="add del">
          <ac:chgData name="Phúc NV." userId="0af799710cb2e315" providerId="LiveId" clId="{B1284F13-76BD-4433-8CDF-F2B2180B0D60}" dt="2024-11-13T13:29:24.065" v="5640" actId="26606"/>
          <ac:spMkLst>
            <pc:docMk/>
            <pc:sldMk cId="2613103265" sldId="274"/>
            <ac:spMk id="12295" creationId="{042E603F-28B7-4831-BF23-65FBAB13D5FB}"/>
          </ac:spMkLst>
        </pc:spChg>
        <pc:spChg chg="add del">
          <ac:chgData name="Phúc NV." userId="0af799710cb2e315" providerId="LiveId" clId="{B1284F13-76BD-4433-8CDF-F2B2180B0D60}" dt="2024-11-13T13:29:24.065" v="5640" actId="26606"/>
          <ac:spMkLst>
            <pc:docMk/>
            <pc:sldMk cId="2613103265" sldId="274"/>
            <ac:spMk id="12297" creationId="{4D39700F-2B10-4402-A7DD-06EE2245880D}"/>
          </ac:spMkLst>
        </pc:spChg>
        <pc:spChg chg="add del">
          <ac:chgData name="Phúc NV." userId="0af799710cb2e315" providerId="LiveId" clId="{B1284F13-76BD-4433-8CDF-F2B2180B0D60}" dt="2024-11-13T13:29:24.065" v="5640" actId="26606"/>
          <ac:spMkLst>
            <pc:docMk/>
            <pc:sldMk cId="2613103265" sldId="274"/>
            <ac:spMk id="12299" creationId="{6DA65B90-7B06-4499-91BA-CDDD36132481}"/>
          </ac:spMkLst>
        </pc:spChg>
        <pc:spChg chg="add del">
          <ac:chgData name="Phúc NV." userId="0af799710cb2e315" providerId="LiveId" clId="{B1284F13-76BD-4433-8CDF-F2B2180B0D60}" dt="2024-11-13T13:29:24.065" v="5640" actId="26606"/>
          <ac:spMkLst>
            <pc:docMk/>
            <pc:sldMk cId="2613103265" sldId="274"/>
            <ac:spMk id="12301" creationId="{56BD7DD2-1738-4D5D-955B-0F7C68C99E0D}"/>
          </ac:spMkLst>
        </pc:spChg>
        <pc:spChg chg="add del">
          <ac:chgData name="Phúc NV." userId="0af799710cb2e315" providerId="LiveId" clId="{B1284F13-76BD-4433-8CDF-F2B2180B0D60}" dt="2024-11-13T13:29:24.065" v="5640" actId="26606"/>
          <ac:spMkLst>
            <pc:docMk/>
            <pc:sldMk cId="2613103265" sldId="274"/>
            <ac:spMk id="12303" creationId="{8509A13B-4750-4C28-974C-8E9C13C5B043}"/>
          </ac:spMkLst>
        </pc:spChg>
        <pc:spChg chg="add del">
          <ac:chgData name="Phúc NV." userId="0af799710cb2e315" providerId="LiveId" clId="{B1284F13-76BD-4433-8CDF-F2B2180B0D60}" dt="2024-11-13T13:29:25.012" v="5642" actId="26606"/>
          <ac:spMkLst>
            <pc:docMk/>
            <pc:sldMk cId="2613103265" sldId="274"/>
            <ac:spMk id="12305" creationId="{042E603F-28B7-4831-BF23-65FBAB13D5FB}"/>
          </ac:spMkLst>
        </pc:spChg>
        <pc:spChg chg="add del">
          <ac:chgData name="Phúc NV." userId="0af799710cb2e315" providerId="LiveId" clId="{B1284F13-76BD-4433-8CDF-F2B2180B0D60}" dt="2024-11-13T13:29:25.012" v="5642" actId="26606"/>
          <ac:spMkLst>
            <pc:docMk/>
            <pc:sldMk cId="2613103265" sldId="274"/>
            <ac:spMk id="12306" creationId="{4D39700F-2B10-4402-A7DD-06EE2245880D}"/>
          </ac:spMkLst>
        </pc:spChg>
        <pc:spChg chg="add del">
          <ac:chgData name="Phúc NV." userId="0af799710cb2e315" providerId="LiveId" clId="{B1284F13-76BD-4433-8CDF-F2B2180B0D60}" dt="2024-11-13T13:29:25.012" v="5642" actId="26606"/>
          <ac:spMkLst>
            <pc:docMk/>
            <pc:sldMk cId="2613103265" sldId="274"/>
            <ac:spMk id="12307" creationId="{06E15305-164C-44CD-9E0F-420C2DC1B32A}"/>
          </ac:spMkLst>
        </pc:spChg>
        <pc:spChg chg="add del">
          <ac:chgData name="Phúc NV." userId="0af799710cb2e315" providerId="LiveId" clId="{B1284F13-76BD-4433-8CDF-F2B2180B0D60}" dt="2024-11-13T13:29:25.012" v="5642" actId="26606"/>
          <ac:spMkLst>
            <pc:docMk/>
            <pc:sldMk cId="2613103265" sldId="274"/>
            <ac:spMk id="12308" creationId="{4A2DC5C2-CCA7-49E4-B67F-6F121D488974}"/>
          </ac:spMkLst>
        </pc:spChg>
        <pc:spChg chg="add del">
          <ac:chgData name="Phúc NV." userId="0af799710cb2e315" providerId="LiveId" clId="{B1284F13-76BD-4433-8CDF-F2B2180B0D60}" dt="2024-11-13T13:29:25.012" v="5642" actId="26606"/>
          <ac:spMkLst>
            <pc:docMk/>
            <pc:sldMk cId="2613103265" sldId="274"/>
            <ac:spMk id="12309" creationId="{27966D5E-7857-415C-B50C-0DD96BCB7849}"/>
          </ac:spMkLst>
        </pc:spChg>
        <pc:spChg chg="add del">
          <ac:chgData name="Phúc NV." userId="0af799710cb2e315" providerId="LiveId" clId="{B1284F13-76BD-4433-8CDF-F2B2180B0D60}" dt="2024-11-13T13:34:31.076" v="5673" actId="26606"/>
          <ac:spMkLst>
            <pc:docMk/>
            <pc:sldMk cId="2613103265" sldId="274"/>
            <ac:spMk id="12311" creationId="{042E603F-28B7-4831-BF23-65FBAB13D5FB}"/>
          </ac:spMkLst>
        </pc:spChg>
        <pc:spChg chg="add del">
          <ac:chgData name="Phúc NV." userId="0af799710cb2e315" providerId="LiveId" clId="{B1284F13-76BD-4433-8CDF-F2B2180B0D60}" dt="2024-11-13T13:34:31.076" v="5673" actId="26606"/>
          <ac:spMkLst>
            <pc:docMk/>
            <pc:sldMk cId="2613103265" sldId="274"/>
            <ac:spMk id="12312" creationId="{4D39700F-2B10-4402-A7DD-06EE2245880D}"/>
          </ac:spMkLst>
        </pc:spChg>
        <pc:spChg chg="add del">
          <ac:chgData name="Phúc NV." userId="0af799710cb2e315" providerId="LiveId" clId="{B1284F13-76BD-4433-8CDF-F2B2180B0D60}" dt="2024-11-13T13:34:31.076" v="5673" actId="26606"/>
          <ac:spMkLst>
            <pc:docMk/>
            <pc:sldMk cId="2613103265" sldId="274"/>
            <ac:spMk id="12313" creationId="{06E15305-164C-44CD-9E0F-420C2DC1B32A}"/>
          </ac:spMkLst>
        </pc:spChg>
        <pc:spChg chg="add del">
          <ac:chgData name="Phúc NV." userId="0af799710cb2e315" providerId="LiveId" clId="{B1284F13-76BD-4433-8CDF-F2B2180B0D60}" dt="2024-11-13T13:34:31.076" v="5673" actId="26606"/>
          <ac:spMkLst>
            <pc:docMk/>
            <pc:sldMk cId="2613103265" sldId="274"/>
            <ac:spMk id="12314" creationId="{065D938D-4DEA-46C4-A62E-9ABD23F87178}"/>
          </ac:spMkLst>
        </pc:spChg>
        <pc:spChg chg="add del">
          <ac:chgData name="Phúc NV." userId="0af799710cb2e315" providerId="LiveId" clId="{B1284F13-76BD-4433-8CDF-F2B2180B0D60}" dt="2024-11-13T13:34:31.076" v="5673" actId="26606"/>
          <ac:spMkLst>
            <pc:docMk/>
            <pc:sldMk cId="2613103265" sldId="274"/>
            <ac:spMk id="12319" creationId="{042E603F-28B7-4831-BF23-65FBAB13D5FB}"/>
          </ac:spMkLst>
        </pc:spChg>
        <pc:spChg chg="add del">
          <ac:chgData name="Phúc NV." userId="0af799710cb2e315" providerId="LiveId" clId="{B1284F13-76BD-4433-8CDF-F2B2180B0D60}" dt="2024-11-13T13:34:31.076" v="5673" actId="26606"/>
          <ac:spMkLst>
            <pc:docMk/>
            <pc:sldMk cId="2613103265" sldId="274"/>
            <ac:spMk id="12321" creationId="{4D39700F-2B10-4402-A7DD-06EE2245880D}"/>
          </ac:spMkLst>
        </pc:spChg>
        <pc:spChg chg="add del">
          <ac:chgData name="Phúc NV." userId="0af799710cb2e315" providerId="LiveId" clId="{B1284F13-76BD-4433-8CDF-F2B2180B0D60}" dt="2024-11-13T13:34:31.076" v="5673" actId="26606"/>
          <ac:spMkLst>
            <pc:docMk/>
            <pc:sldMk cId="2613103265" sldId="274"/>
            <ac:spMk id="12323" creationId="{68CA250C-CF5A-4736-9249-D6111F7C5545}"/>
          </ac:spMkLst>
        </pc:spChg>
        <pc:spChg chg="add del">
          <ac:chgData name="Phúc NV." userId="0af799710cb2e315" providerId="LiveId" clId="{B1284F13-76BD-4433-8CDF-F2B2180B0D60}" dt="2024-11-13T13:34:31.076" v="5673" actId="26606"/>
          <ac:spMkLst>
            <pc:docMk/>
            <pc:sldMk cId="2613103265" sldId="274"/>
            <ac:spMk id="12325" creationId="{556436FE-6431-4AA2-A47A-3613519F322F}"/>
          </ac:spMkLst>
        </pc:spChg>
        <pc:picChg chg="del">
          <ac:chgData name="Phúc NV." userId="0af799710cb2e315" providerId="LiveId" clId="{B1284F13-76BD-4433-8CDF-F2B2180B0D60}" dt="2024-11-13T13:28:04.573" v="5604" actId="478"/>
          <ac:picMkLst>
            <pc:docMk/>
            <pc:sldMk cId="2613103265" sldId="274"/>
            <ac:picMk id="9220" creationId="{9E9AD779-0B5C-9FEA-1359-F64E72B9DA63}"/>
          </ac:picMkLst>
        </pc:picChg>
        <pc:picChg chg="add mod">
          <ac:chgData name="Phúc NV." userId="0af799710cb2e315" providerId="LiveId" clId="{B1284F13-76BD-4433-8CDF-F2B2180B0D60}" dt="2024-11-13T13:34:31.076" v="5673" actId="26606"/>
          <ac:picMkLst>
            <pc:docMk/>
            <pc:sldMk cId="2613103265" sldId="274"/>
            <ac:picMk id="12290" creationId="{DE184EBF-A0ED-CFC0-727E-40B69127AA5B}"/>
          </ac:picMkLst>
        </pc:picChg>
      </pc:sldChg>
      <pc:sldChg chg="addSp delSp add del setBg delDesignElem">
        <pc:chgData name="Phúc NV." userId="0af799710cb2e315" providerId="LiveId" clId="{B1284F13-76BD-4433-8CDF-F2B2180B0D60}" dt="2024-11-13T13:29:02.031" v="5637"/>
        <pc:sldMkLst>
          <pc:docMk/>
          <pc:sldMk cId="786502857" sldId="275"/>
        </pc:sldMkLst>
        <pc:spChg chg="add del">
          <ac:chgData name="Phúc NV." userId="0af799710cb2e315" providerId="LiveId" clId="{B1284F13-76BD-4433-8CDF-F2B2180B0D60}" dt="2024-11-13T13:29:02.031" v="5637"/>
          <ac:spMkLst>
            <pc:docMk/>
            <pc:sldMk cId="786502857" sldId="275"/>
            <ac:spMk id="9225" creationId="{90D1BC1D-1A3D-E006-606C-97A6484B6DDD}"/>
          </ac:spMkLst>
        </pc:spChg>
        <pc:spChg chg="add del">
          <ac:chgData name="Phúc NV." userId="0af799710cb2e315" providerId="LiveId" clId="{B1284F13-76BD-4433-8CDF-F2B2180B0D60}" dt="2024-11-13T13:29:02.031" v="5637"/>
          <ac:spMkLst>
            <pc:docMk/>
            <pc:sldMk cId="786502857" sldId="275"/>
            <ac:spMk id="9227" creationId="{79C261AF-196D-6AD7-4328-2CE4B8BD2E75}"/>
          </ac:spMkLst>
        </pc:spChg>
      </pc:sldChg>
      <pc:sldChg chg="addSp delSp modSp add mod modTransition setBg modAnim delDesignElem">
        <pc:chgData name="Phúc NV." userId="0af799710cb2e315" providerId="LiveId" clId="{B1284F13-76BD-4433-8CDF-F2B2180B0D60}" dt="2024-11-13T13:44:17.524" v="6051" actId="20577"/>
        <pc:sldMkLst>
          <pc:docMk/>
          <pc:sldMk cId="2462524363" sldId="275"/>
        </pc:sldMkLst>
        <pc:spChg chg="mod">
          <ac:chgData name="Phúc NV." userId="0af799710cb2e315" providerId="LiveId" clId="{B1284F13-76BD-4433-8CDF-F2B2180B0D60}" dt="2024-11-13T13:36:40.700" v="5678" actId="1076"/>
          <ac:spMkLst>
            <pc:docMk/>
            <pc:sldMk cId="2462524363" sldId="275"/>
            <ac:spMk id="2" creationId="{A2706084-A9A3-9569-B978-5058BD390372}"/>
          </ac:spMkLst>
        </pc:spChg>
        <pc:spChg chg="add del mod">
          <ac:chgData name="Phúc NV." userId="0af799710cb2e315" providerId="LiveId" clId="{B1284F13-76BD-4433-8CDF-F2B2180B0D60}" dt="2024-11-13T13:37:25.096" v="5681" actId="478"/>
          <ac:spMkLst>
            <pc:docMk/>
            <pc:sldMk cId="2462524363" sldId="275"/>
            <ac:spMk id="4" creationId="{6BAA0270-44C9-A16E-9153-381EFE56F1ED}"/>
          </ac:spMkLst>
        </pc:spChg>
        <pc:spChg chg="add mod">
          <ac:chgData name="Phúc NV." userId="0af799710cb2e315" providerId="LiveId" clId="{B1284F13-76BD-4433-8CDF-F2B2180B0D60}" dt="2024-11-13T13:37:47.764" v="5700" actId="20577"/>
          <ac:spMkLst>
            <pc:docMk/>
            <pc:sldMk cId="2462524363" sldId="275"/>
            <ac:spMk id="5" creationId="{8AE35EF1-5437-229D-A1C3-DF083D4EB8B3}"/>
          </ac:spMkLst>
        </pc:spChg>
        <pc:spChg chg="del mod">
          <ac:chgData name="Phúc NV." userId="0af799710cb2e315" providerId="LiveId" clId="{B1284F13-76BD-4433-8CDF-F2B2180B0D60}" dt="2024-11-13T13:32:37.459" v="5665" actId="478"/>
          <ac:spMkLst>
            <pc:docMk/>
            <pc:sldMk cId="2462524363" sldId="275"/>
            <ac:spMk id="6" creationId="{4BAB66D3-3EA7-DA39-A1AC-E0A91B51A78D}"/>
          </ac:spMkLst>
        </pc:spChg>
        <pc:spChg chg="add mod">
          <ac:chgData name="Phúc NV." userId="0af799710cb2e315" providerId="LiveId" clId="{B1284F13-76BD-4433-8CDF-F2B2180B0D60}" dt="2024-11-13T13:40:34.378" v="5962" actId="1076"/>
          <ac:spMkLst>
            <pc:docMk/>
            <pc:sldMk cId="2462524363" sldId="275"/>
            <ac:spMk id="7" creationId="{EA767932-264F-E9CC-1928-8B2BB8044A16}"/>
          </ac:spMkLst>
        </pc:spChg>
        <pc:spChg chg="add mod">
          <ac:chgData name="Phúc NV." userId="0af799710cb2e315" providerId="LiveId" clId="{B1284F13-76BD-4433-8CDF-F2B2180B0D60}" dt="2024-11-13T13:40:27.214" v="5961" actId="1076"/>
          <ac:spMkLst>
            <pc:docMk/>
            <pc:sldMk cId="2462524363" sldId="275"/>
            <ac:spMk id="8" creationId="{F91D5DD4-8F76-9410-AB1B-55CFD9465FCF}"/>
          </ac:spMkLst>
        </pc:spChg>
        <pc:spChg chg="add mod">
          <ac:chgData name="Phúc NV." userId="0af799710cb2e315" providerId="LiveId" clId="{B1284F13-76BD-4433-8CDF-F2B2180B0D60}" dt="2024-11-13T13:40:22.110" v="5960" actId="1076"/>
          <ac:spMkLst>
            <pc:docMk/>
            <pc:sldMk cId="2462524363" sldId="275"/>
            <ac:spMk id="9" creationId="{D2692645-EA70-0B48-B448-3EFC3BDD9A83}"/>
          </ac:spMkLst>
        </pc:spChg>
        <pc:spChg chg="add mod">
          <ac:chgData name="Phúc NV." userId="0af799710cb2e315" providerId="LiveId" clId="{B1284F13-76BD-4433-8CDF-F2B2180B0D60}" dt="2024-11-13T13:44:17.524" v="6051" actId="20577"/>
          <ac:spMkLst>
            <pc:docMk/>
            <pc:sldMk cId="2462524363" sldId="275"/>
            <ac:spMk id="10" creationId="{9C624547-AE9A-509A-A103-56BB64E2E514}"/>
          </ac:spMkLst>
        </pc:spChg>
        <pc:spChg chg="del">
          <ac:chgData name="Phúc NV." userId="0af799710cb2e315" providerId="LiveId" clId="{B1284F13-76BD-4433-8CDF-F2B2180B0D60}" dt="2024-11-13T13:32:28.330" v="5663"/>
          <ac:spMkLst>
            <pc:docMk/>
            <pc:sldMk cId="2462524363" sldId="275"/>
            <ac:spMk id="12311" creationId="{304E18C6-01ED-F59B-FA72-C1643F2C6D32}"/>
          </ac:spMkLst>
        </pc:spChg>
        <pc:spChg chg="del">
          <ac:chgData name="Phúc NV." userId="0af799710cb2e315" providerId="LiveId" clId="{B1284F13-76BD-4433-8CDF-F2B2180B0D60}" dt="2024-11-13T13:32:28.330" v="5663"/>
          <ac:spMkLst>
            <pc:docMk/>
            <pc:sldMk cId="2462524363" sldId="275"/>
            <ac:spMk id="12312" creationId="{9AB05F62-23A1-7C02-821F-552A7377B215}"/>
          </ac:spMkLst>
        </pc:spChg>
        <pc:spChg chg="del">
          <ac:chgData name="Phúc NV." userId="0af799710cb2e315" providerId="LiveId" clId="{B1284F13-76BD-4433-8CDF-F2B2180B0D60}" dt="2024-11-13T13:32:28.330" v="5663"/>
          <ac:spMkLst>
            <pc:docMk/>
            <pc:sldMk cId="2462524363" sldId="275"/>
            <ac:spMk id="12313" creationId="{B3793FF1-F4A8-ED4F-9769-2E3752A2895E}"/>
          </ac:spMkLst>
        </pc:spChg>
        <pc:spChg chg="del">
          <ac:chgData name="Phúc NV." userId="0af799710cb2e315" providerId="LiveId" clId="{B1284F13-76BD-4433-8CDF-F2B2180B0D60}" dt="2024-11-13T13:32:28.330" v="5663"/>
          <ac:spMkLst>
            <pc:docMk/>
            <pc:sldMk cId="2462524363" sldId="275"/>
            <ac:spMk id="12314" creationId="{1D0C1321-2D99-1650-7A2B-CC7CBF29FD8D}"/>
          </ac:spMkLst>
        </pc:spChg>
        <pc:spChg chg="add">
          <ac:chgData name="Phúc NV." userId="0af799710cb2e315" providerId="LiveId" clId="{B1284F13-76BD-4433-8CDF-F2B2180B0D60}" dt="2024-11-13T13:33:16.373" v="5668" actId="26606"/>
          <ac:spMkLst>
            <pc:docMk/>
            <pc:sldMk cId="2462524363" sldId="275"/>
            <ac:spMk id="14343" creationId="{042E603F-28B7-4831-BF23-65FBAB13D5FB}"/>
          </ac:spMkLst>
        </pc:spChg>
        <pc:spChg chg="add">
          <ac:chgData name="Phúc NV." userId="0af799710cb2e315" providerId="LiveId" clId="{B1284F13-76BD-4433-8CDF-F2B2180B0D60}" dt="2024-11-13T13:33:16.373" v="5668" actId="26606"/>
          <ac:spMkLst>
            <pc:docMk/>
            <pc:sldMk cId="2462524363" sldId="275"/>
            <ac:spMk id="14345" creationId="{4D39700F-2B10-4402-A7DD-06EE2245880D}"/>
          </ac:spMkLst>
        </pc:spChg>
        <pc:spChg chg="add">
          <ac:chgData name="Phúc NV." userId="0af799710cb2e315" providerId="LiveId" clId="{B1284F13-76BD-4433-8CDF-F2B2180B0D60}" dt="2024-11-13T13:33:16.373" v="5668" actId="26606"/>
          <ac:spMkLst>
            <pc:docMk/>
            <pc:sldMk cId="2462524363" sldId="275"/>
            <ac:spMk id="14347" creationId="{68CA250C-CF5A-4736-9249-D6111F7C5545}"/>
          </ac:spMkLst>
        </pc:spChg>
        <pc:spChg chg="add">
          <ac:chgData name="Phúc NV." userId="0af799710cb2e315" providerId="LiveId" clId="{B1284F13-76BD-4433-8CDF-F2B2180B0D60}" dt="2024-11-13T13:33:16.373" v="5668" actId="26606"/>
          <ac:spMkLst>
            <pc:docMk/>
            <pc:sldMk cId="2462524363" sldId="275"/>
            <ac:spMk id="14349" creationId="{4C978CD5-696C-47A1-9AEC-EEB8D7D44B78}"/>
          </ac:spMkLst>
        </pc:spChg>
        <pc:picChg chg="del">
          <ac:chgData name="Phúc NV." userId="0af799710cb2e315" providerId="LiveId" clId="{B1284F13-76BD-4433-8CDF-F2B2180B0D60}" dt="2024-11-13T13:32:49.847" v="5666" actId="478"/>
          <ac:picMkLst>
            <pc:docMk/>
            <pc:sldMk cId="2462524363" sldId="275"/>
            <ac:picMk id="12290" creationId="{39864E0E-E8F6-ED64-1E00-CA20E39A0DD7}"/>
          </ac:picMkLst>
        </pc:picChg>
        <pc:picChg chg="add mod">
          <ac:chgData name="Phúc NV." userId="0af799710cb2e315" providerId="LiveId" clId="{B1284F13-76BD-4433-8CDF-F2B2180B0D60}" dt="2024-11-13T13:33:24.467" v="5669" actId="18131"/>
          <ac:picMkLst>
            <pc:docMk/>
            <pc:sldMk cId="2462524363" sldId="275"/>
            <ac:picMk id="14338" creationId="{0E017F72-B326-3231-73AE-87CC0CBEA1B3}"/>
          </ac:picMkLst>
        </pc:picChg>
      </pc:sldChg>
      <pc:sldChg chg="addSp delSp modSp add mod setBg modAnim delDesignElem">
        <pc:chgData name="Phúc NV." userId="0af799710cb2e315" providerId="LiveId" clId="{B1284F13-76BD-4433-8CDF-F2B2180B0D60}" dt="2024-11-13T13:51:05.916" v="6108" actId="1076"/>
        <pc:sldMkLst>
          <pc:docMk/>
          <pc:sldMk cId="2706413200" sldId="276"/>
        </pc:sldMkLst>
        <pc:spChg chg="mod">
          <ac:chgData name="Phúc NV." userId="0af799710cb2e315" providerId="LiveId" clId="{B1284F13-76BD-4433-8CDF-F2B2180B0D60}" dt="2024-11-13T13:50:15.174" v="6101" actId="26606"/>
          <ac:spMkLst>
            <pc:docMk/>
            <pc:sldMk cId="2706413200" sldId="276"/>
            <ac:spMk id="2" creationId="{F204AB62-AE7E-5225-F38C-05B0DA98D68A}"/>
          </ac:spMkLst>
        </pc:spChg>
        <pc:spChg chg="del mod">
          <ac:chgData name="Phúc NV." userId="0af799710cb2e315" providerId="LiveId" clId="{B1284F13-76BD-4433-8CDF-F2B2180B0D60}" dt="2024-11-13T13:50:37.572" v="6104" actId="478"/>
          <ac:spMkLst>
            <pc:docMk/>
            <pc:sldMk cId="2706413200" sldId="276"/>
            <ac:spMk id="3" creationId="{500ABCFB-B242-82AC-AD87-F7C587E8BC8B}"/>
          </ac:spMkLst>
        </pc:spChg>
        <pc:spChg chg="add mod">
          <ac:chgData name="Phúc NV." userId="0af799710cb2e315" providerId="LiveId" clId="{B1284F13-76BD-4433-8CDF-F2B2180B0D60}" dt="2024-11-13T13:50:38.232" v="6105"/>
          <ac:spMkLst>
            <pc:docMk/>
            <pc:sldMk cId="2706413200" sldId="276"/>
            <ac:spMk id="4" creationId="{30B0F86D-1757-0C9C-FBAF-ABD7A1D9EBE4}"/>
          </ac:spMkLst>
        </pc:spChg>
        <pc:spChg chg="add mod">
          <ac:chgData name="Phúc NV." userId="0af799710cb2e315" providerId="LiveId" clId="{B1284F13-76BD-4433-8CDF-F2B2180B0D60}" dt="2024-11-13T13:50:45.826" v="6106"/>
          <ac:spMkLst>
            <pc:docMk/>
            <pc:sldMk cId="2706413200" sldId="276"/>
            <ac:spMk id="6" creationId="{36FB9DA3-2DCD-8018-4220-C0DACFDBA1AF}"/>
          </ac:spMkLst>
        </pc:spChg>
        <pc:spChg chg="add mod">
          <ac:chgData name="Phúc NV." userId="0af799710cb2e315" providerId="LiveId" clId="{B1284F13-76BD-4433-8CDF-F2B2180B0D60}" dt="2024-11-13T13:51:05.916" v="6108" actId="1076"/>
          <ac:spMkLst>
            <pc:docMk/>
            <pc:sldMk cId="2706413200" sldId="276"/>
            <ac:spMk id="7" creationId="{4B84984E-F803-11F4-AE46-7753FC1FEDC4}"/>
          </ac:spMkLst>
        </pc:spChg>
        <pc:spChg chg="add">
          <ac:chgData name="Phúc NV." userId="0af799710cb2e315" providerId="LiveId" clId="{B1284F13-76BD-4433-8CDF-F2B2180B0D60}" dt="2024-11-13T13:50:15.174" v="6101" actId="26606"/>
          <ac:spMkLst>
            <pc:docMk/>
            <pc:sldMk cId="2706413200" sldId="276"/>
            <ac:spMk id="4103" creationId="{B937640E-EF7A-4A6C-A950-D12B7D5C923E}"/>
          </ac:spMkLst>
        </pc:spChg>
        <pc:spChg chg="add">
          <ac:chgData name="Phúc NV." userId="0af799710cb2e315" providerId="LiveId" clId="{B1284F13-76BD-4433-8CDF-F2B2180B0D60}" dt="2024-11-13T13:50:15.174" v="6101" actId="26606"/>
          <ac:spMkLst>
            <pc:docMk/>
            <pc:sldMk cId="2706413200" sldId="276"/>
            <ac:spMk id="4105" creationId="{76ADA084-C86B-4F3C-8077-6A8999CC4632}"/>
          </ac:spMkLst>
        </pc:spChg>
        <pc:spChg chg="del">
          <ac:chgData name="Phúc NV." userId="0af799710cb2e315" providerId="LiveId" clId="{B1284F13-76BD-4433-8CDF-F2B2180B0D60}" dt="2024-11-13T13:50:10.185" v="6100"/>
          <ac:spMkLst>
            <pc:docMk/>
            <pc:sldMk cId="2706413200" sldId="276"/>
            <ac:spMk id="4122" creationId="{BA6542A3-AEAA-2DA1-662E-0D6F6688CF68}"/>
          </ac:spMkLst>
        </pc:spChg>
        <pc:spChg chg="del">
          <ac:chgData name="Phúc NV." userId="0af799710cb2e315" providerId="LiveId" clId="{B1284F13-76BD-4433-8CDF-F2B2180B0D60}" dt="2024-11-13T13:50:10.185" v="6100"/>
          <ac:spMkLst>
            <pc:docMk/>
            <pc:sldMk cId="2706413200" sldId="276"/>
            <ac:spMk id="4123" creationId="{3CDFE303-ACBE-445A-4FF9-2CE62B1C5B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4A576-DC51-495E-9E53-D13355B72175}"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F85FB-38E9-4149-914B-A4F8F4C31067}" type="slidenum">
              <a:rPr lang="en-US" smtClean="0"/>
              <a:t>‹#›</a:t>
            </a:fld>
            <a:endParaRPr lang="en-US"/>
          </a:p>
        </p:txBody>
      </p:sp>
    </p:spTree>
    <p:extLst>
      <p:ext uri="{BB962C8B-B14F-4D97-AF65-F5344CB8AC3E}">
        <p14:creationId xmlns:p14="http://schemas.microsoft.com/office/powerpoint/2010/main" val="374942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3</a:t>
            </a:fld>
            <a:endParaRPr lang="en-US"/>
          </a:p>
        </p:txBody>
      </p:sp>
    </p:spTree>
    <p:extLst>
      <p:ext uri="{BB962C8B-B14F-4D97-AF65-F5344CB8AC3E}">
        <p14:creationId xmlns:p14="http://schemas.microsoft.com/office/powerpoint/2010/main" val="203642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63D73-35DB-0316-A752-85DCB4B1D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30852-55F3-D8B5-63B3-D5E65EE80B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1FAF1-2D28-DBF5-89B3-E677E08CF4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0BA5C9-184B-E80F-9E9B-667807ED8FB1}"/>
              </a:ext>
            </a:extLst>
          </p:cNvPr>
          <p:cNvSpPr>
            <a:spLocks noGrp="1"/>
          </p:cNvSpPr>
          <p:nvPr>
            <p:ph type="sldNum" sz="quarter" idx="5"/>
          </p:nvPr>
        </p:nvSpPr>
        <p:spPr/>
        <p:txBody>
          <a:bodyPr/>
          <a:lstStyle/>
          <a:p>
            <a:fld id="{852F85FB-38E9-4149-914B-A4F8F4C31067}" type="slidenum">
              <a:rPr lang="en-US" smtClean="0"/>
              <a:t>17</a:t>
            </a:fld>
            <a:endParaRPr lang="en-US"/>
          </a:p>
        </p:txBody>
      </p:sp>
    </p:spTree>
    <p:extLst>
      <p:ext uri="{BB962C8B-B14F-4D97-AF65-F5344CB8AC3E}">
        <p14:creationId xmlns:p14="http://schemas.microsoft.com/office/powerpoint/2010/main" val="357705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CD48-1B4C-C8EA-42C0-4F99CEC95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FE4F3-3F71-83FB-6E93-84DE62D88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46EAC-CA76-1911-B0E1-2F5B4F4C3D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D76A0E-2E14-1AFE-D9DB-DE04871B90A5}"/>
              </a:ext>
            </a:extLst>
          </p:cNvPr>
          <p:cNvSpPr>
            <a:spLocks noGrp="1"/>
          </p:cNvSpPr>
          <p:nvPr>
            <p:ph type="sldNum" sz="quarter" idx="5"/>
          </p:nvPr>
        </p:nvSpPr>
        <p:spPr/>
        <p:txBody>
          <a:bodyPr/>
          <a:lstStyle/>
          <a:p>
            <a:fld id="{852F85FB-38E9-4149-914B-A4F8F4C31067}" type="slidenum">
              <a:rPr lang="en-US" smtClean="0"/>
              <a:t>18</a:t>
            </a:fld>
            <a:endParaRPr lang="en-US"/>
          </a:p>
        </p:txBody>
      </p:sp>
    </p:spTree>
    <p:extLst>
      <p:ext uri="{BB962C8B-B14F-4D97-AF65-F5344CB8AC3E}">
        <p14:creationId xmlns:p14="http://schemas.microsoft.com/office/powerpoint/2010/main" val="258958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1F77-5DC3-FE91-AE06-FCE48DCA0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DC66D-9472-914B-DD76-774E4C6FF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A9B694-7E25-B745-3447-F8D44EA72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A9C88-138A-6ED4-F9EE-A99EC4441157}"/>
              </a:ext>
            </a:extLst>
          </p:cNvPr>
          <p:cNvSpPr>
            <a:spLocks noGrp="1"/>
          </p:cNvSpPr>
          <p:nvPr>
            <p:ph type="sldNum" sz="quarter" idx="5"/>
          </p:nvPr>
        </p:nvSpPr>
        <p:spPr/>
        <p:txBody>
          <a:bodyPr/>
          <a:lstStyle/>
          <a:p>
            <a:fld id="{852F85FB-38E9-4149-914B-A4F8F4C31067}" type="slidenum">
              <a:rPr lang="en-US" smtClean="0"/>
              <a:t>19</a:t>
            </a:fld>
            <a:endParaRPr lang="en-US"/>
          </a:p>
        </p:txBody>
      </p:sp>
    </p:spTree>
    <p:extLst>
      <p:ext uri="{BB962C8B-B14F-4D97-AF65-F5344CB8AC3E}">
        <p14:creationId xmlns:p14="http://schemas.microsoft.com/office/powerpoint/2010/main" val="173421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4</a:t>
            </a:fld>
            <a:endParaRPr lang="en-US"/>
          </a:p>
        </p:txBody>
      </p:sp>
    </p:spTree>
    <p:extLst>
      <p:ext uri="{BB962C8B-B14F-4D97-AF65-F5344CB8AC3E}">
        <p14:creationId xmlns:p14="http://schemas.microsoft.com/office/powerpoint/2010/main" val="191880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5</a:t>
            </a:fld>
            <a:endParaRPr lang="en-US"/>
          </a:p>
        </p:txBody>
      </p:sp>
    </p:spTree>
    <p:extLst>
      <p:ext uri="{BB962C8B-B14F-4D97-AF65-F5344CB8AC3E}">
        <p14:creationId xmlns:p14="http://schemas.microsoft.com/office/powerpoint/2010/main" val="116592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6</a:t>
            </a:fld>
            <a:endParaRPr lang="en-US"/>
          </a:p>
        </p:txBody>
      </p:sp>
    </p:spTree>
    <p:extLst>
      <p:ext uri="{BB962C8B-B14F-4D97-AF65-F5344CB8AC3E}">
        <p14:creationId xmlns:p14="http://schemas.microsoft.com/office/powerpoint/2010/main" val="18852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8</a:t>
            </a:fld>
            <a:endParaRPr lang="en-US"/>
          </a:p>
        </p:txBody>
      </p:sp>
    </p:spTree>
    <p:extLst>
      <p:ext uri="{BB962C8B-B14F-4D97-AF65-F5344CB8AC3E}">
        <p14:creationId xmlns:p14="http://schemas.microsoft.com/office/powerpoint/2010/main" val="128920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10</a:t>
            </a:fld>
            <a:endParaRPr lang="en-US"/>
          </a:p>
        </p:txBody>
      </p:sp>
    </p:spTree>
    <p:extLst>
      <p:ext uri="{BB962C8B-B14F-4D97-AF65-F5344CB8AC3E}">
        <p14:creationId xmlns:p14="http://schemas.microsoft.com/office/powerpoint/2010/main" val="13090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13</a:t>
            </a:fld>
            <a:endParaRPr lang="en-US"/>
          </a:p>
        </p:txBody>
      </p:sp>
    </p:spTree>
    <p:extLst>
      <p:ext uri="{BB962C8B-B14F-4D97-AF65-F5344CB8AC3E}">
        <p14:creationId xmlns:p14="http://schemas.microsoft.com/office/powerpoint/2010/main" val="285351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15</a:t>
            </a:fld>
            <a:endParaRPr lang="en-US"/>
          </a:p>
        </p:txBody>
      </p:sp>
    </p:spTree>
    <p:extLst>
      <p:ext uri="{BB962C8B-B14F-4D97-AF65-F5344CB8AC3E}">
        <p14:creationId xmlns:p14="http://schemas.microsoft.com/office/powerpoint/2010/main" val="13472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8161C-63D5-5236-09F0-C49A6792F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00F58-93F7-F839-1682-4F9DD7FCB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37C5A-926D-278F-623B-1CB99282E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1A5ECA-D213-A5E1-F32B-CB1576DABC86}"/>
              </a:ext>
            </a:extLst>
          </p:cNvPr>
          <p:cNvSpPr>
            <a:spLocks noGrp="1"/>
          </p:cNvSpPr>
          <p:nvPr>
            <p:ph type="sldNum" sz="quarter" idx="5"/>
          </p:nvPr>
        </p:nvSpPr>
        <p:spPr/>
        <p:txBody>
          <a:bodyPr/>
          <a:lstStyle/>
          <a:p>
            <a:fld id="{852F85FB-38E9-4149-914B-A4F8F4C31067}" type="slidenum">
              <a:rPr lang="en-US" smtClean="0"/>
              <a:t>16</a:t>
            </a:fld>
            <a:endParaRPr lang="en-US"/>
          </a:p>
        </p:txBody>
      </p:sp>
    </p:spTree>
    <p:extLst>
      <p:ext uri="{BB962C8B-B14F-4D97-AF65-F5344CB8AC3E}">
        <p14:creationId xmlns:p14="http://schemas.microsoft.com/office/powerpoint/2010/main" val="57684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1/1/2025</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86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6657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2747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484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621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2057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316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74202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357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38429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429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14472645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op 15+ mẫu thiết kế cửa hàng tiện lợi tối ưu, đẹp, trọn gói (A-Z ...">
            <a:extLst>
              <a:ext uri="{FF2B5EF4-FFF2-40B4-BE49-F238E27FC236}">
                <a16:creationId xmlns:a16="http://schemas.microsoft.com/office/drawing/2014/main" id="{08F859CC-E02A-9E00-88B0-64B724F14A2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392" b="186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56BD7DD2-1738-4D5D-955B-0F7C68C99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0" name="Rectangle 2069">
            <a:extLst>
              <a:ext uri="{FF2B5EF4-FFF2-40B4-BE49-F238E27FC236}">
                <a16:creationId xmlns:a16="http://schemas.microsoft.com/office/drawing/2014/main" id="{8509A13B-4750-4C28-974C-8E9C13C5B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97AD5-8211-838C-3DA5-B7504FFA9737}"/>
              </a:ext>
            </a:extLst>
          </p:cNvPr>
          <p:cNvSpPr>
            <a:spLocks noGrp="1"/>
          </p:cNvSpPr>
          <p:nvPr>
            <p:ph type="ctrTitle"/>
          </p:nvPr>
        </p:nvSpPr>
        <p:spPr>
          <a:xfrm>
            <a:off x="609600" y="663960"/>
            <a:ext cx="5048250" cy="3228104"/>
          </a:xfrm>
        </p:spPr>
        <p:txBody>
          <a:bodyPr anchor="ctr">
            <a:normAutofit fontScale="90000"/>
          </a:bodyPr>
          <a:lstStyle/>
          <a:p>
            <a:pPr>
              <a:lnSpc>
                <a:spcPct val="90000"/>
              </a:lnSpc>
            </a:pPr>
            <a:r>
              <a:rPr lang="vi-VN" sz="4600" dirty="0">
                <a:solidFill>
                  <a:srgbClr val="FFFFFF"/>
                </a:solidFill>
                <a:latin typeface="Times New Roman" panose="02020603050405020304" pitchFamily="18" charset="0"/>
                <a:cs typeface="Times New Roman" panose="02020603050405020304" pitchFamily="18" charset="0"/>
              </a:rPr>
              <a:t>XÂY DỰNG PHẦN MỀM QUẢN LÝ HÀNG HÓA TRONG CỬA HÀNG TIỆN LỢI</a:t>
            </a:r>
            <a:endParaRPr lang="en-US" sz="46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46B1F4-44DF-E573-A87B-6C244CFA8080}"/>
              </a:ext>
            </a:extLst>
          </p:cNvPr>
          <p:cNvSpPr>
            <a:spLocks noGrp="1"/>
          </p:cNvSpPr>
          <p:nvPr>
            <p:ph type="subTitle" idx="1"/>
          </p:nvPr>
        </p:nvSpPr>
        <p:spPr>
          <a:xfrm>
            <a:off x="167640" y="4130040"/>
            <a:ext cx="5924552" cy="2222609"/>
          </a:xfrm>
        </p:spPr>
        <p:txBody>
          <a:bodyPr anchor="b">
            <a:normAutofit lnSpcReduction="10000"/>
          </a:bodyPr>
          <a:lstStyle/>
          <a:p>
            <a:pPr>
              <a:lnSpc>
                <a:spcPct val="100000"/>
              </a:lnSpc>
            </a:pPr>
            <a:r>
              <a:rPr lang="vi-VN" b="1" spc="250" dirty="0">
                <a:solidFill>
                  <a:srgbClr val="FFFFFF"/>
                </a:solidFill>
                <a:latin typeface="Times New Roman" panose="02020603050405020304" pitchFamily="18" charset="0"/>
                <a:cs typeface="Times New Roman" panose="02020603050405020304" pitchFamily="18" charset="0"/>
              </a:rPr>
              <a:t>Phần mềm này được thiết kế để đáp ứng nhu cầu quản lý hiệu quả của các cửa hàng tiện lợi. Nó cung cấp các tính năng toàn diện nhằm giúp chủ cửa hàng kiểm soát thông tin trong cửa hàng, theo dõi doanh số và đưa ra các quyết định kinh doanh thông minh.</a:t>
            </a:r>
          </a:p>
          <a:p>
            <a:pPr>
              <a:lnSpc>
                <a:spcPct val="100000"/>
              </a:lnSpc>
            </a:pPr>
            <a:endParaRPr lang="en-US" sz="1400" dirty="0">
              <a:solidFill>
                <a:srgbClr val="FFFFFF"/>
              </a:solidFill>
            </a:endParaRPr>
          </a:p>
        </p:txBody>
      </p:sp>
    </p:spTree>
    <p:extLst>
      <p:ext uri="{BB962C8B-B14F-4D97-AF65-F5344CB8AC3E}">
        <p14:creationId xmlns:p14="http://schemas.microsoft.com/office/powerpoint/2010/main" val="15480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781535-B5BF-4CB8-6D27-A6CD86AD1AC7}"/>
            </a:ext>
          </a:extLst>
        </p:cNvPr>
        <p:cNvGrpSpPr/>
        <p:nvPr/>
      </p:nvGrpSpPr>
      <p:grpSpPr>
        <a:xfrm>
          <a:off x="0" y="0"/>
          <a:ext cx="0" cy="0"/>
          <a:chOff x="0" y="0"/>
          <a:chExt cx="0" cy="0"/>
        </a:xfrm>
      </p:grpSpPr>
      <p:sp>
        <p:nvSpPr>
          <p:cNvPr id="14343" name="Rectangle 1434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5" name="Freeform: Shape 1434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47"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Rectangle 14348">
            <a:extLst>
              <a:ext uri="{FF2B5EF4-FFF2-40B4-BE49-F238E27FC236}">
                <a16:creationId xmlns:a16="http://schemas.microsoft.com/office/drawing/2014/main" id="{4C978CD5-696C-47A1-9AEC-EEB8D7D44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706084-A9A3-9569-B978-5058BD390372}"/>
              </a:ext>
            </a:extLst>
          </p:cNvPr>
          <p:cNvSpPr>
            <a:spLocks noGrp="1"/>
          </p:cNvSpPr>
          <p:nvPr>
            <p:ph type="title"/>
          </p:nvPr>
        </p:nvSpPr>
        <p:spPr>
          <a:xfrm>
            <a:off x="662152" y="-245133"/>
            <a:ext cx="5598097" cy="2819626"/>
          </a:xfrm>
        </p:spPr>
        <p:txBody>
          <a:bodyPr vert="horz" lIns="91440" tIns="45720" rIns="91440" bIns="45720" rtlCol="0" anchor="b">
            <a:normAutofit/>
          </a:bodyPr>
          <a:lstStyle/>
          <a:p>
            <a:r>
              <a:rPr lang="en-US" dirty="0">
                <a:latin typeface="Times New Roman" panose="02020603050405020304" pitchFamily="18" charset="0"/>
                <a:cs typeface="Times New Roman" panose="02020603050405020304" pitchFamily="18" charset="0"/>
              </a:rPr>
              <a:t>2.5.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4338" name="Picture 2" descr="Henri Fayol là ai? Nội dung thuyết quản lý của Henri Fayol?">
            <a:extLst>
              <a:ext uri="{FF2B5EF4-FFF2-40B4-BE49-F238E27FC236}">
                <a16:creationId xmlns:a16="http://schemas.microsoft.com/office/drawing/2014/main" id="{0E017F72-B326-3231-73AE-87CC0CBEA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28" r="13602"/>
          <a:stretch/>
        </p:blipFill>
        <p:spPr bwMode="auto">
          <a:xfrm>
            <a:off x="5929203" y="13122"/>
            <a:ext cx="5726654"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5EF1-5437-229D-A1C3-DF083D4EB8B3}"/>
              </a:ext>
            </a:extLst>
          </p:cNvPr>
          <p:cNvSpPr txBox="1"/>
          <p:nvPr/>
        </p:nvSpPr>
        <p:spPr>
          <a:xfrm>
            <a:off x="100862" y="2095819"/>
            <a:ext cx="4813752" cy="3174788"/>
          </a:xfrm>
          <a:prstGeom prst="rect">
            <a:avLst/>
          </a:prstGeom>
        </p:spPr>
        <p:txBody>
          <a:bodyPr vert="horz" lIns="91440" tIns="45720" rIns="91440" bIns="45720" rtlCol="0" anchor="t">
            <a:normAutofit/>
          </a:bodyPr>
          <a:lstStyle/>
          <a:p>
            <a:pPr marL="914400" indent="-342900">
              <a:lnSpc>
                <a:spcPct val="20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A767932-264F-E9CC-1928-8B2BB8044A16}"/>
              </a:ext>
            </a:extLst>
          </p:cNvPr>
          <p:cNvSpPr txBox="1"/>
          <p:nvPr/>
        </p:nvSpPr>
        <p:spPr>
          <a:xfrm>
            <a:off x="-48484" y="2090272"/>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Thêm thông tin người dùng: Cho phép quản trị viên tạo 1 người dùng mới </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91D5DD4-8F76-9410-AB1B-55CFD9465FCF}"/>
              </a:ext>
            </a:extLst>
          </p:cNvPr>
          <p:cNvSpPr txBox="1"/>
          <p:nvPr/>
        </p:nvSpPr>
        <p:spPr>
          <a:xfrm>
            <a:off x="-33515" y="3805778"/>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Sửa thông tin người dùng: Cho phép quản trị viên sửa và cập nhật các thông tin của 1 người dùng bất kỳ </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2692645-EA70-0B48-B448-3EFC3BDD9A83}"/>
              </a:ext>
            </a:extLst>
          </p:cNvPr>
          <p:cNvSpPr txBox="1"/>
          <p:nvPr/>
        </p:nvSpPr>
        <p:spPr>
          <a:xfrm>
            <a:off x="61388" y="5515739"/>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Xóa thông tin người dùng</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624547-AE9A-509A-A103-56BB64E2E514}"/>
              </a:ext>
            </a:extLst>
          </p:cNvPr>
          <p:cNvSpPr txBox="1"/>
          <p:nvPr/>
        </p:nvSpPr>
        <p:spPr>
          <a:xfrm>
            <a:off x="-63453" y="2095817"/>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Lợi ích: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mình, lưu trữ và quản lý thông tin của người dùng, Giúp theo dõi và ghi nhận tất cả các hoạt động của người dùng, từ đó dễ dàng kiểm soát và phát hiện các hành vi bất thường.</a:t>
            </a:r>
            <a:endParaRPr lang="en-US" sz="2000" dirty="0">
              <a:latin typeface="Times New Roman" panose="02020603050405020304" pitchFamily="18" charset="0"/>
              <a:cs typeface="Times New Roman" panose="02020603050405020304" pitchFamily="18" charset="0"/>
            </a:endParaRPr>
          </a:p>
        </p:txBody>
      </p:sp>
      <p:grpSp>
        <p:nvGrpSpPr>
          <p:cNvPr id="12" name="Nhóm 11">
            <a:extLst>
              <a:ext uri="{FF2B5EF4-FFF2-40B4-BE49-F238E27FC236}">
                <a16:creationId xmlns:a16="http://schemas.microsoft.com/office/drawing/2014/main" id="{68CB2389-9AD7-DCC9-2355-1B4A5FF4914E}"/>
              </a:ext>
            </a:extLst>
          </p:cNvPr>
          <p:cNvGrpSpPr/>
          <p:nvPr/>
        </p:nvGrpSpPr>
        <p:grpSpPr>
          <a:xfrm>
            <a:off x="5929203" y="1254525"/>
            <a:ext cx="7098682" cy="4427371"/>
            <a:chOff x="-3952252" y="1084852"/>
            <a:chExt cx="7098682" cy="4427371"/>
          </a:xfrm>
        </p:grpSpPr>
        <p:sp>
          <p:nvSpPr>
            <p:cNvPr id="4" name="Hộp Văn bản 3">
              <a:extLst>
                <a:ext uri="{FF2B5EF4-FFF2-40B4-BE49-F238E27FC236}">
                  <a16:creationId xmlns:a16="http://schemas.microsoft.com/office/drawing/2014/main" id="{48232248-F246-B65C-8120-6CF7AFDA9C1D}"/>
                </a:ext>
              </a:extLst>
            </p:cNvPr>
            <p:cNvSpPr txBox="1"/>
            <p:nvPr/>
          </p:nvSpPr>
          <p:spPr>
            <a:xfrm>
              <a:off x="-3261990" y="5142891"/>
              <a:ext cx="640842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pic>
          <p:nvPicPr>
            <p:cNvPr id="11" name="Hình ảnh 10">
              <a:extLst>
                <a:ext uri="{FF2B5EF4-FFF2-40B4-BE49-F238E27FC236}">
                  <a16:creationId xmlns:a16="http://schemas.microsoft.com/office/drawing/2014/main" id="{8035DD79-4FC9-8901-2FCB-31E505EF8A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52252" y="1084852"/>
              <a:ext cx="5791200" cy="3733800"/>
            </a:xfrm>
            <a:prstGeom prst="rect">
              <a:avLst/>
            </a:prstGeom>
          </p:spPr>
        </p:pic>
      </p:grpSp>
      <p:grpSp>
        <p:nvGrpSpPr>
          <p:cNvPr id="22" name="Nhóm 21">
            <a:extLst>
              <a:ext uri="{FF2B5EF4-FFF2-40B4-BE49-F238E27FC236}">
                <a16:creationId xmlns:a16="http://schemas.microsoft.com/office/drawing/2014/main" id="{E83D2024-5FA0-DA2D-AFAC-AC56C01CB9C3}"/>
              </a:ext>
            </a:extLst>
          </p:cNvPr>
          <p:cNvGrpSpPr/>
          <p:nvPr/>
        </p:nvGrpSpPr>
        <p:grpSpPr>
          <a:xfrm>
            <a:off x="5651035" y="81260"/>
            <a:ext cx="16284466" cy="6774184"/>
            <a:chOff x="6202148" y="68139"/>
            <a:chExt cx="16284466" cy="6774184"/>
          </a:xfrm>
        </p:grpSpPr>
        <p:pic>
          <p:nvPicPr>
            <p:cNvPr id="13" name="Picture 1" descr="A diagram of a diagram&#10;&#10;Description automatically generated with medium confidence">
              <a:extLst>
                <a:ext uri="{FF2B5EF4-FFF2-40B4-BE49-F238E27FC236}">
                  <a16:creationId xmlns:a16="http://schemas.microsoft.com/office/drawing/2014/main" id="{28BBE25F-63B6-157B-CCDF-84FABA12C0E7}"/>
                </a:ext>
              </a:extLst>
            </p:cNvPr>
            <p:cNvPicPr>
              <a:picLocks noChangeAspect="1"/>
            </p:cNvPicPr>
            <p:nvPr/>
          </p:nvPicPr>
          <p:blipFill>
            <a:blip r:embed="rId5"/>
            <a:stretch>
              <a:fillRect/>
            </a:stretch>
          </p:blipFill>
          <p:spPr>
            <a:xfrm>
              <a:off x="6202148" y="68139"/>
              <a:ext cx="5791835" cy="6389176"/>
            </a:xfrm>
            <a:prstGeom prst="rect">
              <a:avLst/>
            </a:prstGeom>
          </p:spPr>
        </p:pic>
        <p:sp>
          <p:nvSpPr>
            <p:cNvPr id="18" name="Hộp Văn bản 17">
              <a:extLst>
                <a:ext uri="{FF2B5EF4-FFF2-40B4-BE49-F238E27FC236}">
                  <a16:creationId xmlns:a16="http://schemas.microsoft.com/office/drawing/2014/main" id="{6BCFA7D5-4278-61B9-B380-68031B446CBD}"/>
                </a:ext>
              </a:extLst>
            </p:cNvPr>
            <p:cNvSpPr txBox="1"/>
            <p:nvPr/>
          </p:nvSpPr>
          <p:spPr>
            <a:xfrm>
              <a:off x="6819894" y="6472991"/>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5" name="Nhóm 24">
            <a:extLst>
              <a:ext uri="{FF2B5EF4-FFF2-40B4-BE49-F238E27FC236}">
                <a16:creationId xmlns:a16="http://schemas.microsoft.com/office/drawing/2014/main" id="{1AA6AA5D-4C0B-8FC9-9787-FDC421135964}"/>
              </a:ext>
            </a:extLst>
          </p:cNvPr>
          <p:cNvGrpSpPr/>
          <p:nvPr/>
        </p:nvGrpSpPr>
        <p:grpSpPr>
          <a:xfrm>
            <a:off x="5666004" y="529815"/>
            <a:ext cx="16371285" cy="6218378"/>
            <a:chOff x="13684638" y="2482967"/>
            <a:chExt cx="16371285" cy="6218378"/>
          </a:xfrm>
        </p:grpSpPr>
        <p:pic>
          <p:nvPicPr>
            <p:cNvPr id="16" name="Picture 1" descr="A diagram of a graph&#10;&#10;Description automatically generated">
              <a:extLst>
                <a:ext uri="{FF2B5EF4-FFF2-40B4-BE49-F238E27FC236}">
                  <a16:creationId xmlns:a16="http://schemas.microsoft.com/office/drawing/2014/main" id="{7CD2EE00-9C32-BFD1-A8E9-C5B64F9DDEAD}"/>
                </a:ext>
              </a:extLst>
            </p:cNvPr>
            <p:cNvPicPr>
              <a:picLocks noChangeAspect="1"/>
            </p:cNvPicPr>
            <p:nvPr/>
          </p:nvPicPr>
          <p:blipFill>
            <a:blip r:embed="rId6"/>
            <a:stretch>
              <a:fillRect/>
            </a:stretch>
          </p:blipFill>
          <p:spPr>
            <a:xfrm>
              <a:off x="13684638" y="2482967"/>
              <a:ext cx="5791835" cy="5820410"/>
            </a:xfrm>
            <a:prstGeom prst="rect">
              <a:avLst/>
            </a:prstGeom>
          </p:spPr>
        </p:pic>
        <p:sp>
          <p:nvSpPr>
            <p:cNvPr id="19" name="Hộp Văn bản 18">
              <a:extLst>
                <a:ext uri="{FF2B5EF4-FFF2-40B4-BE49-F238E27FC236}">
                  <a16:creationId xmlns:a16="http://schemas.microsoft.com/office/drawing/2014/main" id="{3DDD7CFD-3399-0EA7-A6CE-926A108606C3}"/>
                </a:ext>
              </a:extLst>
            </p:cNvPr>
            <p:cNvSpPr txBox="1"/>
            <p:nvPr/>
          </p:nvSpPr>
          <p:spPr>
            <a:xfrm>
              <a:off x="14389203" y="8332013"/>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18714A6F-B2A4-561E-BE0A-54D7DBDF2C9A}"/>
              </a:ext>
            </a:extLst>
          </p:cNvPr>
          <p:cNvGrpSpPr/>
          <p:nvPr/>
        </p:nvGrpSpPr>
        <p:grpSpPr>
          <a:xfrm>
            <a:off x="5651035" y="82553"/>
            <a:ext cx="16170242" cy="6785851"/>
            <a:chOff x="14833030" y="-135506"/>
            <a:chExt cx="16170242" cy="6785851"/>
          </a:xfrm>
        </p:grpSpPr>
        <p:pic>
          <p:nvPicPr>
            <p:cNvPr id="15" name="Picture 1" descr="A diagram of a project&#10;&#10;Description automatically generated">
              <a:extLst>
                <a:ext uri="{FF2B5EF4-FFF2-40B4-BE49-F238E27FC236}">
                  <a16:creationId xmlns:a16="http://schemas.microsoft.com/office/drawing/2014/main" id="{C43ABB67-6C2F-E3BC-1689-A48791039974}"/>
                </a:ext>
              </a:extLst>
            </p:cNvPr>
            <p:cNvPicPr>
              <a:picLocks noChangeAspect="1"/>
            </p:cNvPicPr>
            <p:nvPr/>
          </p:nvPicPr>
          <p:blipFill>
            <a:blip r:embed="rId7"/>
            <a:stretch>
              <a:fillRect/>
            </a:stretch>
          </p:blipFill>
          <p:spPr>
            <a:xfrm>
              <a:off x="14833030" y="-135506"/>
              <a:ext cx="5791835" cy="6502104"/>
            </a:xfrm>
            <a:prstGeom prst="rect">
              <a:avLst/>
            </a:prstGeom>
          </p:spPr>
        </p:pic>
        <p:sp>
          <p:nvSpPr>
            <p:cNvPr id="20" name="Hộp Văn bản 19">
              <a:extLst>
                <a:ext uri="{FF2B5EF4-FFF2-40B4-BE49-F238E27FC236}">
                  <a16:creationId xmlns:a16="http://schemas.microsoft.com/office/drawing/2014/main" id="{BB11AAF4-07B9-10CA-40B4-66188EBE656C}"/>
                </a:ext>
              </a:extLst>
            </p:cNvPr>
            <p:cNvSpPr txBox="1"/>
            <p:nvPr/>
          </p:nvSpPr>
          <p:spPr>
            <a:xfrm>
              <a:off x="15336552" y="6281013"/>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3" name="Nhóm 22">
            <a:extLst>
              <a:ext uri="{FF2B5EF4-FFF2-40B4-BE49-F238E27FC236}">
                <a16:creationId xmlns:a16="http://schemas.microsoft.com/office/drawing/2014/main" id="{51BD6AA5-FE20-7768-AE4E-2E8E8E5745F7}"/>
              </a:ext>
            </a:extLst>
          </p:cNvPr>
          <p:cNvGrpSpPr/>
          <p:nvPr/>
        </p:nvGrpSpPr>
        <p:grpSpPr>
          <a:xfrm>
            <a:off x="5727327" y="223348"/>
            <a:ext cx="15979726" cy="6492221"/>
            <a:chOff x="12325960" y="252997"/>
            <a:chExt cx="15979726" cy="6492221"/>
          </a:xfrm>
        </p:grpSpPr>
        <p:pic>
          <p:nvPicPr>
            <p:cNvPr id="14" name="Picture 1" descr="A graph with lines and dots&#10;&#10;Description automatically generated with medium confidence">
              <a:extLst>
                <a:ext uri="{FF2B5EF4-FFF2-40B4-BE49-F238E27FC236}">
                  <a16:creationId xmlns:a16="http://schemas.microsoft.com/office/drawing/2014/main" id="{90B4F872-3EED-94A4-AABD-EC464B399074}"/>
                </a:ext>
              </a:extLst>
            </p:cNvPr>
            <p:cNvPicPr>
              <a:picLocks noChangeAspect="1"/>
            </p:cNvPicPr>
            <p:nvPr/>
          </p:nvPicPr>
          <p:blipFill>
            <a:blip r:embed="rId8"/>
            <a:stretch>
              <a:fillRect/>
            </a:stretch>
          </p:blipFill>
          <p:spPr>
            <a:xfrm>
              <a:off x="12325960" y="252997"/>
              <a:ext cx="5791835" cy="6122889"/>
            </a:xfrm>
            <a:prstGeom prst="rect">
              <a:avLst/>
            </a:prstGeom>
          </p:spPr>
        </p:pic>
        <p:sp>
          <p:nvSpPr>
            <p:cNvPr id="21" name="Hộp Văn bản 20">
              <a:extLst>
                <a:ext uri="{FF2B5EF4-FFF2-40B4-BE49-F238E27FC236}">
                  <a16:creationId xmlns:a16="http://schemas.microsoft.com/office/drawing/2014/main" id="{0F0BF2EF-A771-02D4-9307-93E369B541C4}"/>
                </a:ext>
              </a:extLst>
            </p:cNvPr>
            <p:cNvSpPr txBox="1"/>
            <p:nvPr/>
          </p:nvSpPr>
          <p:spPr>
            <a:xfrm>
              <a:off x="12638966" y="6375886"/>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32" name="Nhóm 31">
            <a:extLst>
              <a:ext uri="{FF2B5EF4-FFF2-40B4-BE49-F238E27FC236}">
                <a16:creationId xmlns:a16="http://schemas.microsoft.com/office/drawing/2014/main" id="{6CA8B4A8-CE09-9766-95AE-3C09E64BC7C9}"/>
              </a:ext>
            </a:extLst>
          </p:cNvPr>
          <p:cNvGrpSpPr/>
          <p:nvPr/>
        </p:nvGrpSpPr>
        <p:grpSpPr>
          <a:xfrm>
            <a:off x="5651035" y="1132314"/>
            <a:ext cx="15952617" cy="4611424"/>
            <a:chOff x="594213" y="3193372"/>
            <a:chExt cx="15952617" cy="4611424"/>
          </a:xfrm>
        </p:grpSpPr>
        <p:sp>
          <p:nvSpPr>
            <p:cNvPr id="27" name="Hộp Văn bản 26">
              <a:extLst>
                <a:ext uri="{FF2B5EF4-FFF2-40B4-BE49-F238E27FC236}">
                  <a16:creationId xmlns:a16="http://schemas.microsoft.com/office/drawing/2014/main" id="{9196CF7D-8413-A62C-F5B8-3C3902FA50AC}"/>
                </a:ext>
              </a:extLst>
            </p:cNvPr>
            <p:cNvSpPr txBox="1"/>
            <p:nvPr/>
          </p:nvSpPr>
          <p:spPr>
            <a:xfrm>
              <a:off x="1146810" y="7435464"/>
              <a:ext cx="154000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pic>
          <p:nvPicPr>
            <p:cNvPr id="31" name="Hình ảnh 30">
              <a:extLst>
                <a:ext uri="{FF2B5EF4-FFF2-40B4-BE49-F238E27FC236}">
                  <a16:creationId xmlns:a16="http://schemas.microsoft.com/office/drawing/2014/main" id="{47453D8E-0462-A8B5-001D-E16FBDB34071}"/>
                </a:ext>
              </a:extLst>
            </p:cNvPr>
            <p:cNvPicPr>
              <a:picLocks noChangeAspect="1"/>
            </p:cNvPicPr>
            <p:nvPr/>
          </p:nvPicPr>
          <p:blipFill>
            <a:blip r:embed="rId9"/>
            <a:stretch>
              <a:fillRect/>
            </a:stretch>
          </p:blipFill>
          <p:spPr>
            <a:xfrm>
              <a:off x="594213" y="3193372"/>
              <a:ext cx="5791200" cy="4143375"/>
            </a:xfrm>
            <a:prstGeom prst="rect">
              <a:avLst/>
            </a:prstGeom>
          </p:spPr>
        </p:pic>
      </p:grpSp>
      <p:grpSp>
        <p:nvGrpSpPr>
          <p:cNvPr id="36" name="Nhóm 35">
            <a:extLst>
              <a:ext uri="{FF2B5EF4-FFF2-40B4-BE49-F238E27FC236}">
                <a16:creationId xmlns:a16="http://schemas.microsoft.com/office/drawing/2014/main" id="{983CA96F-C43B-1910-A8A0-0D7E2BB54278}"/>
              </a:ext>
            </a:extLst>
          </p:cNvPr>
          <p:cNvGrpSpPr/>
          <p:nvPr/>
        </p:nvGrpSpPr>
        <p:grpSpPr>
          <a:xfrm>
            <a:off x="6101844" y="351383"/>
            <a:ext cx="15687037" cy="6522184"/>
            <a:chOff x="3200082" y="327342"/>
            <a:chExt cx="15687037" cy="6522184"/>
          </a:xfrm>
        </p:grpSpPr>
        <p:pic>
          <p:nvPicPr>
            <p:cNvPr id="33" name="Picture 1" descr="A diagram of a workflow&#10;&#10;Description automatically generated">
              <a:extLst>
                <a:ext uri="{FF2B5EF4-FFF2-40B4-BE49-F238E27FC236}">
                  <a16:creationId xmlns:a16="http://schemas.microsoft.com/office/drawing/2014/main" id="{E0CA5145-0019-7DB9-FAF6-2849A8C3E6F1}"/>
                </a:ext>
              </a:extLst>
            </p:cNvPr>
            <p:cNvPicPr>
              <a:picLocks noChangeAspect="1"/>
            </p:cNvPicPr>
            <p:nvPr/>
          </p:nvPicPr>
          <p:blipFill>
            <a:blip r:embed="rId10"/>
            <a:stretch>
              <a:fillRect/>
            </a:stretch>
          </p:blipFill>
          <p:spPr>
            <a:xfrm>
              <a:off x="3200082" y="327342"/>
              <a:ext cx="5791835" cy="6203315"/>
            </a:xfrm>
            <a:prstGeom prst="rect">
              <a:avLst/>
            </a:prstGeom>
          </p:spPr>
        </p:pic>
        <p:sp>
          <p:nvSpPr>
            <p:cNvPr id="35" name="Hộp Văn bản 34">
              <a:extLst>
                <a:ext uri="{FF2B5EF4-FFF2-40B4-BE49-F238E27FC236}">
                  <a16:creationId xmlns:a16="http://schemas.microsoft.com/office/drawing/2014/main" id="{00FAFF72-6A1A-5B19-B43A-DF89C53A3364}"/>
                </a:ext>
              </a:extLst>
            </p:cNvPr>
            <p:cNvSpPr txBox="1"/>
            <p:nvPr/>
          </p:nvSpPr>
          <p:spPr>
            <a:xfrm>
              <a:off x="3532819" y="6480194"/>
              <a:ext cx="153543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2524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338"/>
                                        </p:tgtEl>
                                        <p:attrNameLst>
                                          <p:attrName>style.visibility</p:attrName>
                                        </p:attrNameLst>
                                      </p:cBhvr>
                                      <p:to>
                                        <p:strVal val="visible"/>
                                      </p:to>
                                    </p:set>
                                    <p:anim calcmode="lin" valueType="num">
                                      <p:cBhvr additive="base">
                                        <p:cTn id="35" dur="500" fill="hold"/>
                                        <p:tgtEl>
                                          <p:spTgt spid="14338"/>
                                        </p:tgtEl>
                                        <p:attrNameLst>
                                          <p:attrName>ppt_x</p:attrName>
                                        </p:attrNameLst>
                                      </p:cBhvr>
                                      <p:tavLst>
                                        <p:tav tm="0">
                                          <p:val>
                                            <p:strVal val="#ppt_x"/>
                                          </p:val>
                                        </p:tav>
                                        <p:tav tm="100000">
                                          <p:val>
                                            <p:strVal val="#ppt_x"/>
                                          </p:val>
                                        </p:tav>
                                      </p:tavLst>
                                    </p:anim>
                                    <p:anim calcmode="lin" valueType="num">
                                      <p:cBhvr additive="base">
                                        <p:cTn id="36"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4338"/>
                                        </p:tgtEl>
                                        <p:attrNameLst>
                                          <p:attrName>ppt_x</p:attrName>
                                        </p:attrNameLst>
                                      </p:cBhvr>
                                      <p:tavLst>
                                        <p:tav tm="0">
                                          <p:val>
                                            <p:strVal val="ppt_x"/>
                                          </p:val>
                                        </p:tav>
                                        <p:tav tm="100000">
                                          <p:val>
                                            <p:strVal val="ppt_x"/>
                                          </p:val>
                                        </p:tav>
                                      </p:tavLst>
                                    </p:anim>
                                    <p:anim calcmode="lin" valueType="num">
                                      <p:cBhvr additive="base">
                                        <p:cTn id="41" dur="500"/>
                                        <p:tgtEl>
                                          <p:spTgt spid="14338"/>
                                        </p:tgtEl>
                                        <p:attrNameLst>
                                          <p:attrName>ppt_y</p:attrName>
                                        </p:attrNameLst>
                                      </p:cBhvr>
                                      <p:tavLst>
                                        <p:tav tm="0">
                                          <p:val>
                                            <p:strVal val="ppt_y"/>
                                          </p:val>
                                        </p:tav>
                                        <p:tav tm="100000">
                                          <p:val>
                                            <p:strVal val="1+ppt_h/2"/>
                                          </p:val>
                                        </p:tav>
                                      </p:tavLst>
                                    </p:anim>
                                    <p:set>
                                      <p:cBhvr>
                                        <p:cTn id="42" dur="1" fill="hold">
                                          <p:stCondLst>
                                            <p:cond delay="499"/>
                                          </p:stCondLst>
                                        </p:cTn>
                                        <p:tgtEl>
                                          <p:spTgt spid="1433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2"/>
                                        </p:tgtEl>
                                        <p:attrNameLst>
                                          <p:attrName>ppt_x</p:attrName>
                                        </p:attrNameLst>
                                      </p:cBhvr>
                                      <p:tavLst>
                                        <p:tav tm="0">
                                          <p:val>
                                            <p:strVal val="ppt_x"/>
                                          </p:val>
                                        </p:tav>
                                        <p:tav tm="100000">
                                          <p:val>
                                            <p:strVal val="ppt_x"/>
                                          </p:val>
                                        </p:tav>
                                      </p:tavLst>
                                    </p:anim>
                                    <p:anim calcmode="lin" valueType="num">
                                      <p:cBhvr additive="base">
                                        <p:cTn id="53" dur="500"/>
                                        <p:tgtEl>
                                          <p:spTgt spid="22"/>
                                        </p:tgtEl>
                                        <p:attrNameLst>
                                          <p:attrName>ppt_y</p:attrName>
                                        </p:attrNameLst>
                                      </p:cBhvr>
                                      <p:tavLst>
                                        <p:tav tm="0">
                                          <p:val>
                                            <p:strVal val="ppt_y"/>
                                          </p:val>
                                        </p:tav>
                                        <p:tav tm="100000">
                                          <p:val>
                                            <p:strVal val="1+ppt_h/2"/>
                                          </p:val>
                                        </p:tav>
                                      </p:tavLst>
                                    </p:anim>
                                    <p:set>
                                      <p:cBhvr>
                                        <p:cTn id="54" dur="1" fill="hold">
                                          <p:stCondLst>
                                            <p:cond delay="499"/>
                                          </p:stCondLst>
                                        </p:cTn>
                                        <p:tgtEl>
                                          <p:spTgt spid="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23"/>
                                        </p:tgtEl>
                                        <p:attrNameLst>
                                          <p:attrName>ppt_x</p:attrName>
                                        </p:attrNameLst>
                                      </p:cBhvr>
                                      <p:tavLst>
                                        <p:tav tm="0">
                                          <p:val>
                                            <p:strVal val="ppt_x"/>
                                          </p:val>
                                        </p:tav>
                                        <p:tav tm="100000">
                                          <p:val>
                                            <p:strVal val="ppt_x"/>
                                          </p:val>
                                        </p:tav>
                                      </p:tavLst>
                                    </p:anim>
                                    <p:anim calcmode="lin" valueType="num">
                                      <p:cBhvr additive="base">
                                        <p:cTn id="65" dur="500"/>
                                        <p:tgtEl>
                                          <p:spTgt spid="23"/>
                                        </p:tgtEl>
                                        <p:attrNameLst>
                                          <p:attrName>ppt_y</p:attrName>
                                        </p:attrNameLst>
                                      </p:cBhvr>
                                      <p:tavLst>
                                        <p:tav tm="0">
                                          <p:val>
                                            <p:strVal val="ppt_y"/>
                                          </p:val>
                                        </p:tav>
                                        <p:tav tm="100000">
                                          <p:val>
                                            <p:strVal val="1+ppt_h/2"/>
                                          </p:val>
                                        </p:tav>
                                      </p:tavLst>
                                    </p:anim>
                                    <p:set>
                                      <p:cBhvr>
                                        <p:cTn id="66" dur="1" fill="hold">
                                          <p:stCondLst>
                                            <p:cond delay="499"/>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4"/>
                                        </p:tgtEl>
                                        <p:attrNameLst>
                                          <p:attrName>ppt_x</p:attrName>
                                        </p:attrNameLst>
                                      </p:cBhvr>
                                      <p:tavLst>
                                        <p:tav tm="0">
                                          <p:val>
                                            <p:strVal val="ppt_x"/>
                                          </p:val>
                                        </p:tav>
                                        <p:tav tm="100000">
                                          <p:val>
                                            <p:strVal val="ppt_x"/>
                                          </p:val>
                                        </p:tav>
                                      </p:tavLst>
                                    </p:anim>
                                    <p:anim calcmode="lin" valueType="num">
                                      <p:cBhvr additive="base">
                                        <p:cTn id="77" dur="500"/>
                                        <p:tgtEl>
                                          <p:spTgt spid="24"/>
                                        </p:tgtEl>
                                        <p:attrNameLst>
                                          <p:attrName>ppt_y</p:attrName>
                                        </p:attrNameLst>
                                      </p:cBhvr>
                                      <p:tavLst>
                                        <p:tav tm="0">
                                          <p:val>
                                            <p:strVal val="ppt_y"/>
                                          </p:val>
                                        </p:tav>
                                        <p:tav tm="100000">
                                          <p:val>
                                            <p:strVal val="1+ppt_h/2"/>
                                          </p:val>
                                        </p:tav>
                                      </p:tavLst>
                                    </p:anim>
                                    <p:set>
                                      <p:cBhvr>
                                        <p:cTn id="78" dur="1" fill="hold">
                                          <p:stCondLst>
                                            <p:cond delay="499"/>
                                          </p:stCondLst>
                                        </p:cTn>
                                        <p:tgtEl>
                                          <p:spTgt spid="2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25"/>
                                        </p:tgtEl>
                                        <p:attrNameLst>
                                          <p:attrName>ppt_x</p:attrName>
                                        </p:attrNameLst>
                                      </p:cBhvr>
                                      <p:tavLst>
                                        <p:tav tm="0">
                                          <p:val>
                                            <p:strVal val="ppt_x"/>
                                          </p:val>
                                        </p:tav>
                                        <p:tav tm="100000">
                                          <p:val>
                                            <p:strVal val="ppt_x"/>
                                          </p:val>
                                        </p:tav>
                                      </p:tavLst>
                                    </p:anim>
                                    <p:anim calcmode="lin" valueType="num">
                                      <p:cBhvr additive="base">
                                        <p:cTn id="89" dur="500"/>
                                        <p:tgtEl>
                                          <p:spTgt spid="25"/>
                                        </p:tgtEl>
                                        <p:attrNameLst>
                                          <p:attrName>ppt_y</p:attrName>
                                        </p:attrNameLst>
                                      </p:cBhvr>
                                      <p:tavLst>
                                        <p:tav tm="0">
                                          <p:val>
                                            <p:strVal val="ppt_y"/>
                                          </p:val>
                                        </p:tav>
                                        <p:tav tm="100000">
                                          <p:val>
                                            <p:strVal val="1+ppt_h/2"/>
                                          </p:val>
                                        </p:tav>
                                      </p:tavLst>
                                    </p:anim>
                                    <p:set>
                                      <p:cBhvr>
                                        <p:cTn id="90" dur="1" fill="hold">
                                          <p:stCondLst>
                                            <p:cond delay="499"/>
                                          </p:stCondLst>
                                        </p:cTn>
                                        <p:tgtEl>
                                          <p:spTgt spid="2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32"/>
                                        </p:tgtEl>
                                        <p:attrNameLst>
                                          <p:attrName>ppt_x</p:attrName>
                                        </p:attrNameLst>
                                      </p:cBhvr>
                                      <p:tavLst>
                                        <p:tav tm="0">
                                          <p:val>
                                            <p:strVal val="ppt_x"/>
                                          </p:val>
                                        </p:tav>
                                        <p:tav tm="100000">
                                          <p:val>
                                            <p:strVal val="ppt_x"/>
                                          </p:val>
                                        </p:tav>
                                      </p:tavLst>
                                    </p:anim>
                                    <p:anim calcmode="lin" valueType="num">
                                      <p:cBhvr additive="base">
                                        <p:cTn id="101" dur="500"/>
                                        <p:tgtEl>
                                          <p:spTgt spid="32"/>
                                        </p:tgtEl>
                                        <p:attrNameLst>
                                          <p:attrName>ppt_y</p:attrName>
                                        </p:attrNameLst>
                                      </p:cBhvr>
                                      <p:tavLst>
                                        <p:tav tm="0">
                                          <p:val>
                                            <p:strVal val="ppt_y"/>
                                          </p:val>
                                        </p:tav>
                                        <p:tav tm="100000">
                                          <p:val>
                                            <p:strVal val="1+ppt_h/2"/>
                                          </p:val>
                                        </p:tav>
                                      </p:tavLst>
                                    </p:anim>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ppt_x"/>
                                          </p:val>
                                        </p:tav>
                                        <p:tav tm="100000">
                                          <p:val>
                                            <p:strVal val="#ppt_x"/>
                                          </p:val>
                                        </p:tav>
                                      </p:tavLst>
                                    </p:anim>
                                    <p:anim calcmode="lin" valueType="num">
                                      <p:cBhvr additive="base">
                                        <p:cTn id="10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nodeType="clickEffect">
                                  <p:stCondLst>
                                    <p:cond delay="0"/>
                                  </p:stCondLst>
                                  <p:childTnLst>
                                    <p:anim calcmode="lin" valueType="num">
                                      <p:cBhvr additive="base">
                                        <p:cTn id="112" dur="500"/>
                                        <p:tgtEl>
                                          <p:spTgt spid="36"/>
                                        </p:tgtEl>
                                        <p:attrNameLst>
                                          <p:attrName>ppt_x</p:attrName>
                                        </p:attrNameLst>
                                      </p:cBhvr>
                                      <p:tavLst>
                                        <p:tav tm="0">
                                          <p:val>
                                            <p:strVal val="ppt_x"/>
                                          </p:val>
                                        </p:tav>
                                        <p:tav tm="100000">
                                          <p:val>
                                            <p:strVal val="ppt_x"/>
                                          </p:val>
                                        </p:tav>
                                      </p:tavLst>
                                    </p:anim>
                                    <p:anim calcmode="lin" valueType="num">
                                      <p:cBhvr additive="base">
                                        <p:cTn id="113" dur="500"/>
                                        <p:tgtEl>
                                          <p:spTgt spid="36"/>
                                        </p:tgtEl>
                                        <p:attrNameLst>
                                          <p:attrName>ppt_y</p:attrName>
                                        </p:attrNameLst>
                                      </p:cBhvr>
                                      <p:tavLst>
                                        <p:tav tm="0">
                                          <p:val>
                                            <p:strVal val="ppt_y"/>
                                          </p:val>
                                        </p:tav>
                                        <p:tav tm="100000">
                                          <p:val>
                                            <p:strVal val="1+ppt_h/2"/>
                                          </p:val>
                                        </p:tav>
                                      </p:tavLst>
                                    </p:anim>
                                    <p:set>
                                      <p:cBhvr>
                                        <p:cTn id="114" dur="1" fill="hold">
                                          <p:stCondLst>
                                            <p:cond delay="499"/>
                                          </p:stCondLst>
                                        </p:cTn>
                                        <p:tgtEl>
                                          <p:spTgt spid="3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500" fill="hold"/>
                                        <p:tgtEl>
                                          <p:spTgt spid="12"/>
                                        </p:tgtEl>
                                        <p:attrNameLst>
                                          <p:attrName>ppt_x</p:attrName>
                                        </p:attrNameLst>
                                      </p:cBhvr>
                                      <p:tavLst>
                                        <p:tav tm="0">
                                          <p:val>
                                            <p:strVal val="#ppt_x"/>
                                          </p:val>
                                        </p:tav>
                                        <p:tav tm="100000">
                                          <p:val>
                                            <p:strVal val="#ppt_x"/>
                                          </p:val>
                                        </p:tav>
                                      </p:tavLst>
                                    </p:anim>
                                    <p:anim calcmode="lin" valueType="num">
                                      <p:cBhvr additive="base">
                                        <p:cTn id="1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4" fill="hold" nodeType="clickEffect">
                                  <p:stCondLst>
                                    <p:cond delay="0"/>
                                  </p:stCondLst>
                                  <p:childTnLst>
                                    <p:anim calcmode="lin" valueType="num">
                                      <p:cBhvr additive="base">
                                        <p:cTn id="124" dur="500"/>
                                        <p:tgtEl>
                                          <p:spTgt spid="12"/>
                                        </p:tgtEl>
                                        <p:attrNameLst>
                                          <p:attrName>ppt_x</p:attrName>
                                        </p:attrNameLst>
                                      </p:cBhvr>
                                      <p:tavLst>
                                        <p:tav tm="0">
                                          <p:val>
                                            <p:strVal val="ppt_x"/>
                                          </p:val>
                                        </p:tav>
                                        <p:tav tm="100000">
                                          <p:val>
                                            <p:strVal val="ppt_x"/>
                                          </p:val>
                                        </p:tav>
                                      </p:tavLst>
                                    </p:anim>
                                    <p:anim calcmode="lin" valueType="num">
                                      <p:cBhvr additive="base">
                                        <p:cTn id="125" dur="500"/>
                                        <p:tgtEl>
                                          <p:spTgt spid="12"/>
                                        </p:tgtEl>
                                        <p:attrNameLst>
                                          <p:attrName>ppt_y</p:attrName>
                                        </p:attrNameLst>
                                      </p:cBhvr>
                                      <p:tavLst>
                                        <p:tav tm="0">
                                          <p:val>
                                            <p:strVal val="ppt_y"/>
                                          </p:val>
                                        </p:tav>
                                        <p:tav tm="100000">
                                          <p:val>
                                            <p:strVal val="1+ppt_h/2"/>
                                          </p:val>
                                        </p:tav>
                                      </p:tavLst>
                                    </p:anim>
                                    <p:set>
                                      <p:cBhvr>
                                        <p:cTn id="12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047A666-40B8-7B85-CC5C-8BF4EAA6BD73}"/>
            </a:ext>
          </a:extLst>
        </p:cNvPr>
        <p:cNvGrpSpPr/>
        <p:nvPr/>
      </p:nvGrpSpPr>
      <p:grpSpPr>
        <a:xfrm>
          <a:off x="0" y="0"/>
          <a:ext cx="0" cy="0"/>
          <a:chOff x="0" y="0"/>
          <a:chExt cx="0" cy="0"/>
        </a:xfrm>
      </p:grpSpPr>
      <p:sp useBgFill="1">
        <p:nvSpPr>
          <p:cNvPr id="924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924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2F01C719-D761-D66A-4A9F-51996F86A65A}"/>
              </a:ext>
            </a:extLst>
          </p:cNvPr>
          <p:cNvSpPr>
            <a:spLocks noGrp="1"/>
          </p:cNvSpPr>
          <p:nvPr>
            <p:ph type="title"/>
          </p:nvPr>
        </p:nvSpPr>
        <p:spPr>
          <a:xfrm>
            <a:off x="6794270" y="438926"/>
            <a:ext cx="6361059" cy="1514143"/>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2.6.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đơn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hàng</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9220" name="Picture 4" descr="Quản lý đơn hàng là gì? Hướng dẫn cách quản lý đơn hàng hiệu quả">
            <a:extLst>
              <a:ext uri="{FF2B5EF4-FFF2-40B4-BE49-F238E27FC236}">
                <a16:creationId xmlns:a16="http://schemas.microsoft.com/office/drawing/2014/main" id="{A2C1531A-1755-5CFE-0263-8708D379C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4" r="2" b="1786"/>
          <a:stretch/>
        </p:blipFill>
        <p:spPr bwMode="auto">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362F24-FD42-C833-770A-60E34D514CA2}"/>
              </a:ext>
            </a:extLst>
          </p:cNvPr>
          <p:cNvSpPr txBox="1"/>
          <p:nvPr/>
        </p:nvSpPr>
        <p:spPr>
          <a:xfrm>
            <a:off x="6794270" y="2391995"/>
            <a:ext cx="4813752" cy="3174788"/>
          </a:xfrm>
          <a:prstGeom prst="rect">
            <a:avLst/>
          </a:prstGeom>
        </p:spPr>
        <p:txBody>
          <a:bodyPr vert="horz" lIns="91440" tIns="45720" rIns="91440" bIns="45720" rtlCol="0" anchor="t">
            <a:normAutofit/>
          </a:bodyPr>
          <a:lstStyle/>
          <a:p>
            <a:pPr marL="914400" indent="-342900">
              <a:lnSpc>
                <a:spcPct val="20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tin,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thêm</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sửa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xóa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tin </a:t>
            </a:r>
            <a:r>
              <a:rPr lang="vi-VN" sz="2000" dirty="0">
                <a:effectLst/>
                <a:latin typeface="Times New Roman" panose="02020603050405020304" pitchFamily="18" charset="0"/>
                <a:ea typeface="Aptos" panose="020B0004020202020204" pitchFamily="34" charset="0"/>
                <a:cs typeface="Times New Roman" panose="02020603050405020304" pitchFamily="18" charset="0"/>
              </a:rPr>
              <a:t>đơn hàng</a:t>
            </a:r>
            <a:endParaRPr lang="en-US" sz="2000" dirty="0">
              <a:effectLst/>
              <a:latin typeface="Times New Roman" panose="02020603050405020304" pitchFamily="18" charset="0"/>
              <a:cs typeface="Times New Roman" panose="02020603050405020304" pitchFamily="18" charset="0"/>
            </a:endParaRPr>
          </a:p>
          <a:p>
            <a:pPr marL="628650" indent="-342900">
              <a:lnSpc>
                <a:spcPct val="20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grpSp>
        <p:nvGrpSpPr>
          <p:cNvPr id="12" name="Nhóm 11">
            <a:extLst>
              <a:ext uri="{FF2B5EF4-FFF2-40B4-BE49-F238E27FC236}">
                <a16:creationId xmlns:a16="http://schemas.microsoft.com/office/drawing/2014/main" id="{265662F7-E1DA-D747-A284-5D69F8ED1306}"/>
              </a:ext>
            </a:extLst>
          </p:cNvPr>
          <p:cNvGrpSpPr/>
          <p:nvPr/>
        </p:nvGrpSpPr>
        <p:grpSpPr>
          <a:xfrm>
            <a:off x="302641" y="152396"/>
            <a:ext cx="10527715" cy="6717499"/>
            <a:chOff x="7532515" y="79230"/>
            <a:chExt cx="10527715" cy="6717499"/>
          </a:xfrm>
        </p:grpSpPr>
        <p:pic>
          <p:nvPicPr>
            <p:cNvPr id="4" name="Picture 1" descr="A diagram of a project&#10;&#10;Description automatically generated">
              <a:extLst>
                <a:ext uri="{FF2B5EF4-FFF2-40B4-BE49-F238E27FC236}">
                  <a16:creationId xmlns:a16="http://schemas.microsoft.com/office/drawing/2014/main" id="{987D2F52-9F5C-5C62-A094-E98A0E8E6455}"/>
                </a:ext>
              </a:extLst>
            </p:cNvPr>
            <p:cNvPicPr>
              <a:picLocks noChangeAspect="1"/>
            </p:cNvPicPr>
            <p:nvPr/>
          </p:nvPicPr>
          <p:blipFill>
            <a:blip r:embed="rId3"/>
            <a:stretch>
              <a:fillRect/>
            </a:stretch>
          </p:blipFill>
          <p:spPr>
            <a:xfrm>
              <a:off x="7532515" y="79230"/>
              <a:ext cx="5791835" cy="6339844"/>
            </a:xfrm>
            <a:prstGeom prst="rect">
              <a:avLst/>
            </a:prstGeom>
          </p:spPr>
        </p:pic>
        <p:sp>
          <p:nvSpPr>
            <p:cNvPr id="8" name="Hộp Văn bản 7">
              <a:extLst>
                <a:ext uri="{FF2B5EF4-FFF2-40B4-BE49-F238E27FC236}">
                  <a16:creationId xmlns:a16="http://schemas.microsoft.com/office/drawing/2014/main" id="{54483E4E-D3D0-FF69-5749-2426098B5C85}"/>
                </a:ext>
              </a:extLst>
            </p:cNvPr>
            <p:cNvSpPr txBox="1"/>
            <p:nvPr/>
          </p:nvSpPr>
          <p:spPr>
            <a:xfrm>
              <a:off x="8451410" y="6427397"/>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0" name="Nhóm 9">
            <a:extLst>
              <a:ext uri="{FF2B5EF4-FFF2-40B4-BE49-F238E27FC236}">
                <a16:creationId xmlns:a16="http://schemas.microsoft.com/office/drawing/2014/main" id="{DA34C12E-6FB2-21EA-BF00-866ADC5681C3}"/>
              </a:ext>
            </a:extLst>
          </p:cNvPr>
          <p:cNvGrpSpPr/>
          <p:nvPr/>
        </p:nvGrpSpPr>
        <p:grpSpPr>
          <a:xfrm>
            <a:off x="302641" y="152396"/>
            <a:ext cx="10373067" cy="6686153"/>
            <a:chOff x="302641" y="152396"/>
            <a:chExt cx="10373067" cy="6686153"/>
          </a:xfrm>
        </p:grpSpPr>
        <p:pic>
          <p:nvPicPr>
            <p:cNvPr id="3" name="Picture 1" descr="A diagram of a project&#10;&#10;Description automatically generated">
              <a:extLst>
                <a:ext uri="{FF2B5EF4-FFF2-40B4-BE49-F238E27FC236}">
                  <a16:creationId xmlns:a16="http://schemas.microsoft.com/office/drawing/2014/main" id="{E5758BBE-E5EA-EE9B-CBF5-BACB5BF8D65E}"/>
                </a:ext>
              </a:extLst>
            </p:cNvPr>
            <p:cNvPicPr>
              <a:picLocks noChangeAspect="1"/>
            </p:cNvPicPr>
            <p:nvPr/>
          </p:nvPicPr>
          <p:blipFill>
            <a:blip r:embed="rId4"/>
            <a:stretch>
              <a:fillRect/>
            </a:stretch>
          </p:blipFill>
          <p:spPr>
            <a:xfrm>
              <a:off x="302641" y="152396"/>
              <a:ext cx="5791835" cy="6339844"/>
            </a:xfrm>
            <a:prstGeom prst="rect">
              <a:avLst/>
            </a:prstGeom>
          </p:spPr>
        </p:pic>
        <p:sp>
          <p:nvSpPr>
            <p:cNvPr id="9" name="Hộp Văn bản 8">
              <a:extLst>
                <a:ext uri="{FF2B5EF4-FFF2-40B4-BE49-F238E27FC236}">
                  <a16:creationId xmlns:a16="http://schemas.microsoft.com/office/drawing/2014/main" id="{1C039F71-CB5B-0B56-C338-AA6AB567FF72}"/>
                </a:ext>
              </a:extLst>
            </p:cNvPr>
            <p:cNvSpPr txBox="1"/>
            <p:nvPr/>
          </p:nvSpPr>
          <p:spPr>
            <a:xfrm>
              <a:off x="1066888" y="6469217"/>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3" name="Nhóm 12">
            <a:extLst>
              <a:ext uri="{FF2B5EF4-FFF2-40B4-BE49-F238E27FC236}">
                <a16:creationId xmlns:a16="http://schemas.microsoft.com/office/drawing/2014/main" id="{C547DE75-A106-FB04-D11A-E78085CA8640}"/>
              </a:ext>
            </a:extLst>
          </p:cNvPr>
          <p:cNvGrpSpPr/>
          <p:nvPr/>
        </p:nvGrpSpPr>
        <p:grpSpPr>
          <a:xfrm>
            <a:off x="262385" y="152392"/>
            <a:ext cx="11137114" cy="6251513"/>
            <a:chOff x="12888746" y="536892"/>
            <a:chExt cx="11137114" cy="6251513"/>
          </a:xfrm>
        </p:grpSpPr>
        <p:pic>
          <p:nvPicPr>
            <p:cNvPr id="5" name="Picture 1" descr="A diagram of a project&#10;&#10;Description automatically generated">
              <a:extLst>
                <a:ext uri="{FF2B5EF4-FFF2-40B4-BE49-F238E27FC236}">
                  <a16:creationId xmlns:a16="http://schemas.microsoft.com/office/drawing/2014/main" id="{97F43610-4644-1F0F-584C-96ECB2A1F5F3}"/>
                </a:ext>
              </a:extLst>
            </p:cNvPr>
            <p:cNvPicPr>
              <a:picLocks noChangeAspect="1"/>
            </p:cNvPicPr>
            <p:nvPr/>
          </p:nvPicPr>
          <p:blipFill>
            <a:blip r:embed="rId5"/>
            <a:stretch>
              <a:fillRect/>
            </a:stretch>
          </p:blipFill>
          <p:spPr>
            <a:xfrm>
              <a:off x="12888746" y="536892"/>
              <a:ext cx="5791835" cy="5784215"/>
            </a:xfrm>
            <a:prstGeom prst="rect">
              <a:avLst/>
            </a:prstGeom>
          </p:spPr>
        </p:pic>
        <p:sp>
          <p:nvSpPr>
            <p:cNvPr id="11" name="Hộp Văn bản 10">
              <a:extLst>
                <a:ext uri="{FF2B5EF4-FFF2-40B4-BE49-F238E27FC236}">
                  <a16:creationId xmlns:a16="http://schemas.microsoft.com/office/drawing/2014/main" id="{8FB7F62E-4DCD-1FB3-7E5B-8B7600A1B71E}"/>
                </a:ext>
              </a:extLst>
            </p:cNvPr>
            <p:cNvSpPr txBox="1"/>
            <p:nvPr/>
          </p:nvSpPr>
          <p:spPr>
            <a:xfrm>
              <a:off x="14417040" y="6419073"/>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63784F7D-9E13-9AA9-9648-FB087B63C99F}"/>
              </a:ext>
            </a:extLst>
          </p:cNvPr>
          <p:cNvGrpSpPr/>
          <p:nvPr/>
        </p:nvGrpSpPr>
        <p:grpSpPr>
          <a:xfrm>
            <a:off x="124708" y="45861"/>
            <a:ext cx="7637912" cy="6813923"/>
            <a:chOff x="124708" y="45861"/>
            <a:chExt cx="7637912" cy="6813923"/>
          </a:xfrm>
        </p:grpSpPr>
        <p:sp>
          <p:nvSpPr>
            <p:cNvPr id="15" name="Hộp Văn bản 14">
              <a:extLst>
                <a:ext uri="{FF2B5EF4-FFF2-40B4-BE49-F238E27FC236}">
                  <a16:creationId xmlns:a16="http://schemas.microsoft.com/office/drawing/2014/main" id="{7359C1C2-1802-1423-BCBF-4159FC37D5AF}"/>
                </a:ext>
              </a:extLst>
            </p:cNvPr>
            <p:cNvSpPr txBox="1"/>
            <p:nvPr/>
          </p:nvSpPr>
          <p:spPr>
            <a:xfrm>
              <a:off x="912240" y="6490452"/>
              <a:ext cx="68503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C3CCBF6D-6D93-A7A8-933F-2BB7B7E7E5EE}"/>
                </a:ext>
              </a:extLst>
            </p:cNvPr>
            <p:cNvPicPr>
              <a:picLocks noChangeAspect="1"/>
            </p:cNvPicPr>
            <p:nvPr/>
          </p:nvPicPr>
          <p:blipFill>
            <a:blip r:embed="rId6"/>
            <a:stretch>
              <a:fillRect/>
            </a:stretch>
          </p:blipFill>
          <p:spPr>
            <a:xfrm>
              <a:off x="124708" y="45861"/>
              <a:ext cx="5751261" cy="6403905"/>
            </a:xfrm>
            <a:prstGeom prst="rect">
              <a:avLst/>
            </a:prstGeom>
          </p:spPr>
        </p:pic>
      </p:grpSp>
      <p:grpSp>
        <p:nvGrpSpPr>
          <p:cNvPr id="22" name="Nhóm 21">
            <a:extLst>
              <a:ext uri="{FF2B5EF4-FFF2-40B4-BE49-F238E27FC236}">
                <a16:creationId xmlns:a16="http://schemas.microsoft.com/office/drawing/2014/main" id="{A72E4868-9392-B4AA-AB48-020BD1EE2467}"/>
              </a:ext>
            </a:extLst>
          </p:cNvPr>
          <p:cNvGrpSpPr/>
          <p:nvPr/>
        </p:nvGrpSpPr>
        <p:grpSpPr>
          <a:xfrm>
            <a:off x="217435" y="150612"/>
            <a:ext cx="7365160" cy="6637794"/>
            <a:chOff x="217435" y="150612"/>
            <a:chExt cx="7365160" cy="6637794"/>
          </a:xfrm>
        </p:grpSpPr>
        <p:pic>
          <p:nvPicPr>
            <p:cNvPr id="19" name="Picture 1" descr="A diagram with text and symbols&#10;&#10;Description automatically generated with medium confidence">
              <a:extLst>
                <a:ext uri="{FF2B5EF4-FFF2-40B4-BE49-F238E27FC236}">
                  <a16:creationId xmlns:a16="http://schemas.microsoft.com/office/drawing/2014/main" id="{F6E0E768-3571-2753-AE84-938B064464E8}"/>
                </a:ext>
              </a:extLst>
            </p:cNvPr>
            <p:cNvPicPr>
              <a:picLocks noChangeAspect="1"/>
            </p:cNvPicPr>
            <p:nvPr/>
          </p:nvPicPr>
          <p:blipFill>
            <a:blip r:embed="rId7"/>
            <a:stretch>
              <a:fillRect/>
            </a:stretch>
          </p:blipFill>
          <p:spPr>
            <a:xfrm>
              <a:off x="217435" y="150612"/>
              <a:ext cx="5791835" cy="6127760"/>
            </a:xfrm>
            <a:prstGeom prst="rect">
              <a:avLst/>
            </a:prstGeom>
          </p:spPr>
        </p:pic>
        <p:sp>
          <p:nvSpPr>
            <p:cNvPr id="21" name="Hộp Văn bản 20">
              <a:extLst>
                <a:ext uri="{FF2B5EF4-FFF2-40B4-BE49-F238E27FC236}">
                  <a16:creationId xmlns:a16="http://schemas.microsoft.com/office/drawing/2014/main" id="{C3C827CB-0587-ADB1-DA73-7965F4477BFE}"/>
                </a:ext>
              </a:extLst>
            </p:cNvPr>
            <p:cNvSpPr txBox="1"/>
            <p:nvPr/>
          </p:nvSpPr>
          <p:spPr>
            <a:xfrm>
              <a:off x="732215" y="6419074"/>
              <a:ext cx="68503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27" name="Nhóm 26">
            <a:extLst>
              <a:ext uri="{FF2B5EF4-FFF2-40B4-BE49-F238E27FC236}">
                <a16:creationId xmlns:a16="http://schemas.microsoft.com/office/drawing/2014/main" id="{F8689E2D-84D8-D37B-4ACA-84AFE696833F}"/>
              </a:ext>
            </a:extLst>
          </p:cNvPr>
          <p:cNvGrpSpPr/>
          <p:nvPr/>
        </p:nvGrpSpPr>
        <p:grpSpPr>
          <a:xfrm>
            <a:off x="100554" y="1132000"/>
            <a:ext cx="8322083" cy="5260989"/>
            <a:chOff x="3200400" y="1299210"/>
            <a:chExt cx="8322083" cy="5260989"/>
          </a:xfrm>
        </p:grpSpPr>
        <p:sp>
          <p:nvSpPr>
            <p:cNvPr id="24" name="Hộp Văn bản 23">
              <a:extLst>
                <a:ext uri="{FF2B5EF4-FFF2-40B4-BE49-F238E27FC236}">
                  <a16:creationId xmlns:a16="http://schemas.microsoft.com/office/drawing/2014/main" id="{28016A05-86F5-A141-6472-FDF616227909}"/>
                </a:ext>
              </a:extLst>
            </p:cNvPr>
            <p:cNvSpPr txBox="1"/>
            <p:nvPr/>
          </p:nvSpPr>
          <p:spPr>
            <a:xfrm>
              <a:off x="4672103" y="6190867"/>
              <a:ext cx="685038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pic>
          <p:nvPicPr>
            <p:cNvPr id="26" name="Hình ảnh 25">
              <a:extLst>
                <a:ext uri="{FF2B5EF4-FFF2-40B4-BE49-F238E27FC236}">
                  <a16:creationId xmlns:a16="http://schemas.microsoft.com/office/drawing/2014/main" id="{EC430D3D-2820-004E-36C7-298782D483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00400" y="1299210"/>
              <a:ext cx="5791200" cy="4259579"/>
            </a:xfrm>
            <a:prstGeom prst="rect">
              <a:avLst/>
            </a:prstGeom>
          </p:spPr>
        </p:pic>
      </p:grpSp>
    </p:spTree>
    <p:extLst>
      <p:ext uri="{BB962C8B-B14F-4D97-AF65-F5344CB8AC3E}">
        <p14:creationId xmlns:p14="http://schemas.microsoft.com/office/powerpoint/2010/main" val="16467885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220"/>
                                        </p:tgtEl>
                                        <p:attrNameLst>
                                          <p:attrName>ppt_x</p:attrName>
                                        </p:attrNameLst>
                                      </p:cBhvr>
                                      <p:tavLst>
                                        <p:tav tm="0">
                                          <p:val>
                                            <p:strVal val="ppt_x"/>
                                          </p:val>
                                        </p:tav>
                                        <p:tav tm="100000">
                                          <p:val>
                                            <p:strVal val="ppt_x"/>
                                          </p:val>
                                        </p:tav>
                                      </p:tavLst>
                                    </p:anim>
                                    <p:anim calcmode="lin" valueType="num">
                                      <p:cBhvr additive="base">
                                        <p:cTn id="13" dur="500"/>
                                        <p:tgtEl>
                                          <p:spTgt spid="9220"/>
                                        </p:tgtEl>
                                        <p:attrNameLst>
                                          <p:attrName>ppt_y</p:attrName>
                                        </p:attrNameLst>
                                      </p:cBhvr>
                                      <p:tavLst>
                                        <p:tav tm="0">
                                          <p:val>
                                            <p:strVal val="ppt_y"/>
                                          </p:val>
                                        </p:tav>
                                        <p:tav tm="100000">
                                          <p:val>
                                            <p:strVal val="1+ppt_h/2"/>
                                          </p:val>
                                        </p:tav>
                                      </p:tavLst>
                                    </p:anim>
                                    <p:set>
                                      <p:cBhvr>
                                        <p:cTn id="14" dur="1" fill="hold">
                                          <p:stCondLst>
                                            <p:cond delay="499"/>
                                          </p:stCondLst>
                                        </p:cTn>
                                        <p:tgtEl>
                                          <p:spTgt spid="92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2"/>
                                        </p:tgtEl>
                                        <p:attrNameLst>
                                          <p:attrName>ppt_x</p:attrName>
                                        </p:attrNameLst>
                                      </p:cBhvr>
                                      <p:tavLst>
                                        <p:tav tm="0">
                                          <p:val>
                                            <p:strVal val="ppt_x"/>
                                          </p:val>
                                        </p:tav>
                                        <p:tav tm="100000">
                                          <p:val>
                                            <p:strVal val="ppt_x"/>
                                          </p:val>
                                        </p:tav>
                                      </p:tavLst>
                                    </p:anim>
                                    <p:anim calcmode="lin" valueType="num">
                                      <p:cBhvr additive="base">
                                        <p:cTn id="73" dur="500"/>
                                        <p:tgtEl>
                                          <p:spTgt spid="22"/>
                                        </p:tgtEl>
                                        <p:attrNameLst>
                                          <p:attrName>ppt_y</p:attrName>
                                        </p:attrNameLst>
                                      </p:cBhvr>
                                      <p:tavLst>
                                        <p:tav tm="0">
                                          <p:val>
                                            <p:strVal val="ppt_y"/>
                                          </p:val>
                                        </p:tav>
                                        <p:tav tm="100000">
                                          <p:val>
                                            <p:strVal val="1+ppt_h/2"/>
                                          </p:val>
                                        </p:tav>
                                      </p:tavLst>
                                    </p:anim>
                                    <p:set>
                                      <p:cBhvr>
                                        <p:cTn id="74" dur="1" fill="hold">
                                          <p:stCondLst>
                                            <p:cond delay="499"/>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1+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7550B9-680D-1E62-E1B3-407FDE442360}"/>
            </a:ext>
          </a:extLst>
        </p:cNvPr>
        <p:cNvGrpSpPr/>
        <p:nvPr/>
      </p:nvGrpSpPr>
      <p:grpSpPr>
        <a:xfrm>
          <a:off x="0" y="0"/>
          <a:ext cx="0" cy="0"/>
          <a:chOff x="0" y="0"/>
          <a:chExt cx="0" cy="0"/>
        </a:xfrm>
      </p:grpSpPr>
      <p:sp useBgFill="1">
        <p:nvSpPr>
          <p:cNvPr id="922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E9CA2692-5A3E-9F1D-CC85-8DB6D4F1B52B}"/>
              </a:ext>
            </a:extLst>
          </p:cNvPr>
          <p:cNvSpPr>
            <a:spLocks noGrp="1"/>
          </p:cNvSpPr>
          <p:nvPr>
            <p:ph type="title"/>
          </p:nvPr>
        </p:nvSpPr>
        <p:spPr>
          <a:xfrm>
            <a:off x="841248" y="552782"/>
            <a:ext cx="10766774" cy="1514143"/>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2.6.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đơn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hàng</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9220" name="Picture 4" descr="Quản lý đơn hàng là gì? Hướng dẫn cách quản lý đơn hàng hiệu quả">
            <a:extLst>
              <a:ext uri="{FF2B5EF4-FFF2-40B4-BE49-F238E27FC236}">
                <a16:creationId xmlns:a16="http://schemas.microsoft.com/office/drawing/2014/main" id="{6A4A9331-06C9-BE5A-FAC9-AB2BBD17E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4" r="2" b="1786"/>
          <a:stretch/>
        </p:blipFill>
        <p:spPr bwMode="auto">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1C2D54-36BE-0A2F-553E-9953A9C0EAC2}"/>
              </a:ext>
            </a:extLst>
          </p:cNvPr>
          <p:cNvSpPr txBox="1"/>
          <p:nvPr/>
        </p:nvSpPr>
        <p:spPr>
          <a:xfrm>
            <a:off x="6361079" y="3025365"/>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Xem chi tiết đơn hàng: cho phép xem các </a:t>
            </a:r>
            <a:r>
              <a:rPr lang="en-US" sz="2000" dirty="0" err="1">
                <a:effectLst/>
                <a:latin typeface="Times New Roman" panose="02020603050405020304" pitchFamily="18" charset="0"/>
                <a:ea typeface="Aptos" panose="020B0004020202020204" pitchFamily="34" charset="0"/>
              </a:rPr>
              <a:t>thông</a:t>
            </a:r>
            <a:r>
              <a:rPr lang="en-US" sz="2000" dirty="0">
                <a:effectLst/>
                <a:latin typeface="Times New Roman" panose="02020603050405020304" pitchFamily="18" charset="0"/>
                <a:ea typeface="Aptos" panose="020B0004020202020204" pitchFamily="34" charset="0"/>
              </a:rPr>
              <a:t> tin chi </a:t>
            </a:r>
            <a:r>
              <a:rPr lang="en-US" sz="2000" dirty="0" err="1">
                <a:effectLst/>
                <a:latin typeface="Times New Roman" panose="02020603050405020304" pitchFamily="18" charset="0"/>
                <a:ea typeface="Aptos" panose="020B0004020202020204" pitchFamily="34" charset="0"/>
              </a:rPr>
              <a:t>tiết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của</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các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gồm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Mã</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Tên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Ngày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giao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dịch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Tổng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tiền</a:t>
            </a:r>
            <a:r>
              <a:rPr lang="en-US" sz="2000" dirty="0">
                <a:effectLst/>
                <a:latin typeface="Times New Roman" panose="02020603050405020304" pitchFamily="18" charset="0"/>
                <a:ea typeface="Aptos" panose="020B0004020202020204" pitchFamily="34" charset="0"/>
              </a:rPr>
              <a:t> </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A2DFEB5-14BB-1E43-FE53-32BFC4255FB2}"/>
              </a:ext>
            </a:extLst>
          </p:cNvPr>
          <p:cNvSpPr txBox="1"/>
          <p:nvPr/>
        </p:nvSpPr>
        <p:spPr>
          <a:xfrm>
            <a:off x="6361079" y="1437971"/>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Sửa trạng thái đơn hàng: Người dùng có thể sửa, cập nhật trạng thái của đơn hàng </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0B64A0-4250-392C-0EC2-927ABF01CA6A}"/>
              </a:ext>
            </a:extLst>
          </p:cNvPr>
          <p:cNvSpPr txBox="1"/>
          <p:nvPr/>
        </p:nvSpPr>
        <p:spPr>
          <a:xfrm>
            <a:off x="6371218" y="5497948"/>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Xóa đơn hàng </a:t>
            </a:r>
            <a:r>
              <a:rPr lang="en-US" sz="2000" dirty="0">
                <a:effectLst/>
                <a:latin typeface="Times New Roman" panose="02020603050405020304" pitchFamily="18" charset="0"/>
                <a:ea typeface="Aptos" panose="020B0004020202020204" pitchFamily="34" charset="0"/>
              </a:rPr>
              <a:t> </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796E7EA-E9C8-8580-B1E3-D20F6D66B7F3}"/>
              </a:ext>
            </a:extLst>
          </p:cNvPr>
          <p:cNvSpPr txBox="1"/>
          <p:nvPr/>
        </p:nvSpPr>
        <p:spPr>
          <a:xfrm>
            <a:off x="6371218" y="1437971"/>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Chức năng này giúp tăng cường hiệu quả xử lý đơn hàng, theo dõi đơn hàng và là nâng cao trải nghiệm người dùng, giảm thiểu thất thoát.</a:t>
            </a:r>
          </a:p>
          <a:p>
            <a:pPr marL="914400" indent="-34290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Nâng cao tính linh hoạt cụ thể là quản lý đơn hàng hiệu quả giúp cửa hàng dễ dàng xử lý các thay đổi hay yêu cầu từ khách hàng, từ đó tăng tính linh hoạt trong kinh doanh, và giúp tiết kiệm thời gian khi nhân viên không cần phải xử lý từng đơn hàng thủ công, mà có thể tập trung vào các công việc khác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770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5"/>
                                        </p:tgtEl>
                                      </p:cBhvr>
                                    </p:animEffect>
                                    <p:anim calcmode="lin" valueType="num">
                                      <p:cBhvr>
                                        <p:cTn id="21" dur="1000"/>
                                        <p:tgtEl>
                                          <p:spTgt spid="5"/>
                                        </p:tgtEl>
                                        <p:attrNameLst>
                                          <p:attrName>ppt_x</p:attrName>
                                        </p:attrNameLst>
                                      </p:cBhvr>
                                      <p:tavLst>
                                        <p:tav tm="0">
                                          <p:val>
                                            <p:strVal val="ppt_x"/>
                                          </p:val>
                                        </p:tav>
                                        <p:tav tm="100000">
                                          <p:val>
                                            <p:strVal val="ppt_x"/>
                                          </p:val>
                                        </p:tav>
                                      </p:tavLst>
                                    </p:anim>
                                    <p:anim calcmode="lin" valueType="num">
                                      <p:cBhvr>
                                        <p:cTn id="22" dur="1000"/>
                                        <p:tgtEl>
                                          <p:spTgt spid="5"/>
                                        </p:tgtEl>
                                        <p:attrNameLst>
                                          <p:attrName>ppt_y</p:attrName>
                                        </p:attrNameLst>
                                      </p:cBhvr>
                                      <p:tavLst>
                                        <p:tav tm="0">
                                          <p:val>
                                            <p:strVal val="ppt_y"/>
                                          </p:val>
                                        </p:tav>
                                        <p:tav tm="100000">
                                          <p:val>
                                            <p:strVal val="ppt_y+.1"/>
                                          </p:val>
                                        </p:tav>
                                      </p:tavLst>
                                    </p:anim>
                                    <p:set>
                                      <p:cBhvr>
                                        <p:cTn id="23" dur="1" fill="hold">
                                          <p:stCondLst>
                                            <p:cond delay="9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786C145-180A-CA4F-3654-9CBCA150E01C}"/>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2.7.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br>
              <a:rPr lang="en-US" kern="1200" dirty="0">
                <a:solidFill>
                  <a:schemeClr val="tx1"/>
                </a:solidFill>
                <a:latin typeface="Times New Roman" panose="02020603050405020304" pitchFamily="18" charset="0"/>
                <a:cs typeface="Times New Roman" panose="02020603050405020304" pitchFamily="18" charset="0"/>
              </a:rPr>
            </a:br>
            <a:r>
              <a:rPr lang="en-US" kern="1200" dirty="0" err="1">
                <a:solidFill>
                  <a:schemeClr val="tx1"/>
                </a:solidFill>
                <a:latin typeface="Times New Roman" panose="02020603050405020304" pitchFamily="18" charset="0"/>
                <a:cs typeface="Times New Roman" panose="02020603050405020304" pitchFamily="18" charset="0"/>
              </a:rPr>
              <a:t>sản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phẩm</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53B8EA9D-4B66-E43F-32D3-5AC77985FCA5}"/>
              </a:ext>
            </a:extLst>
          </p:cNvPr>
          <p:cNvSpPr txBox="1"/>
          <p:nvPr/>
        </p:nvSpPr>
        <p:spPr>
          <a:xfrm>
            <a:off x="610198" y="2391995"/>
            <a:ext cx="5355276" cy="3174788"/>
          </a:xfrm>
          <a:prstGeom prst="rect">
            <a:avLst/>
          </a:prstGeom>
        </p:spPr>
        <p:txBody>
          <a:bodyPr vert="horz" lIns="91440" tIns="45720" rIns="91440" bIns="45720" rtlCol="0" anchor="t">
            <a:normAutofit/>
          </a:bodyPr>
          <a:lstStyle/>
          <a:p>
            <a:pPr marL="62865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này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tìm</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kiếm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theo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loại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hoặc</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tiêu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thêm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a:t>
            </a:r>
            <a:r>
              <a:rPr lang="en-US" sz="2000" dirty="0">
                <a:effectLst/>
                <a:latin typeface="Times New Roman" panose="02020603050405020304" pitchFamily="18" charset="0"/>
                <a:cs typeface="Times New Roman" panose="02020603050405020304" pitchFamily="18" charset="0"/>
              </a:rPr>
              <a:t> hay </a:t>
            </a:r>
            <a:r>
              <a:rPr lang="en-US" sz="2000" dirty="0" err="1">
                <a:effectLst/>
                <a:latin typeface="Times New Roman" panose="02020603050405020304" pitchFamily="18" charset="0"/>
                <a:cs typeface="Times New Roman" panose="02020603050405020304" pitchFamily="18" charset="0"/>
              </a:rPr>
              <a:t>xóa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quả</a:t>
            </a:r>
            <a:r>
              <a:rPr lang="en-US" sz="200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026" name="Picture 2" descr="Top 15+ mẫu thiết kế cửa hàng tiện lợi tối ưu, đẹp, trọn gói (A-Z ...">
            <a:extLst>
              <a:ext uri="{FF2B5EF4-FFF2-40B4-BE49-F238E27FC236}">
                <a16:creationId xmlns:a16="http://schemas.microsoft.com/office/drawing/2014/main" id="{B94CDC07-D869-2FE4-A89D-C1113A54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822" r="17670"/>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grpSp>
        <p:nvGrpSpPr>
          <p:cNvPr id="11" name="Nhóm 10">
            <a:extLst>
              <a:ext uri="{FF2B5EF4-FFF2-40B4-BE49-F238E27FC236}">
                <a16:creationId xmlns:a16="http://schemas.microsoft.com/office/drawing/2014/main" id="{448E72BB-D0AD-03F6-4E1A-A3464B091F24}"/>
              </a:ext>
            </a:extLst>
          </p:cNvPr>
          <p:cNvGrpSpPr/>
          <p:nvPr/>
        </p:nvGrpSpPr>
        <p:grpSpPr>
          <a:xfrm>
            <a:off x="6332552" y="194111"/>
            <a:ext cx="6736832" cy="6663879"/>
            <a:chOff x="6226528" y="28267"/>
            <a:chExt cx="6736832" cy="6663879"/>
          </a:xfrm>
        </p:grpSpPr>
        <p:pic>
          <p:nvPicPr>
            <p:cNvPr id="8" name="Picture 1" descr="A diagram of a project&#10;&#10;Description automatically generated">
              <a:extLst>
                <a:ext uri="{FF2B5EF4-FFF2-40B4-BE49-F238E27FC236}">
                  <a16:creationId xmlns:a16="http://schemas.microsoft.com/office/drawing/2014/main" id="{156436A1-6964-855F-2AF9-7AFA3FD6DC42}"/>
                </a:ext>
              </a:extLst>
            </p:cNvPr>
            <p:cNvPicPr>
              <a:picLocks noChangeAspect="1"/>
            </p:cNvPicPr>
            <p:nvPr/>
          </p:nvPicPr>
          <p:blipFill>
            <a:blip r:embed="rId4"/>
            <a:stretch>
              <a:fillRect/>
            </a:stretch>
          </p:blipFill>
          <p:spPr>
            <a:xfrm>
              <a:off x="6226528" y="28267"/>
              <a:ext cx="5791835" cy="6294547"/>
            </a:xfrm>
            <a:prstGeom prst="rect">
              <a:avLst/>
            </a:prstGeom>
          </p:spPr>
        </p:pic>
        <p:sp>
          <p:nvSpPr>
            <p:cNvPr id="10" name="Hộp Văn bản 9">
              <a:extLst>
                <a:ext uri="{FF2B5EF4-FFF2-40B4-BE49-F238E27FC236}">
                  <a16:creationId xmlns:a16="http://schemas.microsoft.com/office/drawing/2014/main" id="{C6C88321-42F5-FC9D-0B80-E100376ADC09}"/>
                </a:ext>
              </a:extLst>
            </p:cNvPr>
            <p:cNvSpPr txBox="1"/>
            <p:nvPr/>
          </p:nvSpPr>
          <p:spPr>
            <a:xfrm>
              <a:off x="6867360" y="632281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16" name="Nhóm 15">
            <a:extLst>
              <a:ext uri="{FF2B5EF4-FFF2-40B4-BE49-F238E27FC236}">
                <a16:creationId xmlns:a16="http://schemas.microsoft.com/office/drawing/2014/main" id="{F63C918B-98BF-9B31-B244-01795AD64208}"/>
              </a:ext>
            </a:extLst>
          </p:cNvPr>
          <p:cNvGrpSpPr/>
          <p:nvPr/>
        </p:nvGrpSpPr>
        <p:grpSpPr>
          <a:xfrm>
            <a:off x="6089621" y="151847"/>
            <a:ext cx="6494974" cy="6692136"/>
            <a:chOff x="6216930" y="28266"/>
            <a:chExt cx="6494974" cy="6692136"/>
          </a:xfrm>
        </p:grpSpPr>
        <p:pic>
          <p:nvPicPr>
            <p:cNvPr id="12" name="Picture 1" descr="A diagram of a project&#10;&#10;Description automatically generated">
              <a:extLst>
                <a:ext uri="{FF2B5EF4-FFF2-40B4-BE49-F238E27FC236}">
                  <a16:creationId xmlns:a16="http://schemas.microsoft.com/office/drawing/2014/main" id="{9C21D5F1-9CCD-0C66-704C-FDD447CFE447}"/>
                </a:ext>
              </a:extLst>
            </p:cNvPr>
            <p:cNvPicPr>
              <a:picLocks noChangeAspect="1"/>
            </p:cNvPicPr>
            <p:nvPr/>
          </p:nvPicPr>
          <p:blipFill>
            <a:blip r:embed="rId5"/>
            <a:stretch>
              <a:fillRect/>
            </a:stretch>
          </p:blipFill>
          <p:spPr>
            <a:xfrm>
              <a:off x="6216930" y="28266"/>
              <a:ext cx="5791835" cy="6294547"/>
            </a:xfrm>
            <a:prstGeom prst="rect">
              <a:avLst/>
            </a:prstGeom>
          </p:spPr>
        </p:pic>
        <p:sp>
          <p:nvSpPr>
            <p:cNvPr id="15" name="Hộp Văn bản 14">
              <a:extLst>
                <a:ext uri="{FF2B5EF4-FFF2-40B4-BE49-F238E27FC236}">
                  <a16:creationId xmlns:a16="http://schemas.microsoft.com/office/drawing/2014/main" id="{5F3CF2CD-D596-503D-8845-EFC74978F38D}"/>
                </a:ext>
              </a:extLst>
            </p:cNvPr>
            <p:cNvSpPr txBox="1"/>
            <p:nvPr/>
          </p:nvSpPr>
          <p:spPr>
            <a:xfrm>
              <a:off x="6615904" y="6351070"/>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20" name="Nhóm 19">
            <a:extLst>
              <a:ext uri="{FF2B5EF4-FFF2-40B4-BE49-F238E27FC236}">
                <a16:creationId xmlns:a16="http://schemas.microsoft.com/office/drawing/2014/main" id="{ABE41453-B1EB-D07E-BE6C-8A2693CB9A7F}"/>
              </a:ext>
            </a:extLst>
          </p:cNvPr>
          <p:cNvGrpSpPr/>
          <p:nvPr/>
        </p:nvGrpSpPr>
        <p:grpSpPr>
          <a:xfrm>
            <a:off x="6036611" y="62601"/>
            <a:ext cx="6868884" cy="6709315"/>
            <a:chOff x="6094476" y="26793"/>
            <a:chExt cx="6868884" cy="6709315"/>
          </a:xfrm>
        </p:grpSpPr>
        <p:pic>
          <p:nvPicPr>
            <p:cNvPr id="17" name="Picture 1" descr="A diagram of a project&#10;&#10;Description automatically generated">
              <a:extLst>
                <a:ext uri="{FF2B5EF4-FFF2-40B4-BE49-F238E27FC236}">
                  <a16:creationId xmlns:a16="http://schemas.microsoft.com/office/drawing/2014/main" id="{D41029CA-DF7B-7D30-1AFC-4BDAF93A2C85}"/>
                </a:ext>
              </a:extLst>
            </p:cNvPr>
            <p:cNvPicPr>
              <a:picLocks noChangeAspect="1"/>
            </p:cNvPicPr>
            <p:nvPr/>
          </p:nvPicPr>
          <p:blipFill>
            <a:blip r:embed="rId6"/>
            <a:stretch>
              <a:fillRect/>
            </a:stretch>
          </p:blipFill>
          <p:spPr>
            <a:xfrm>
              <a:off x="6094476" y="26793"/>
              <a:ext cx="5791835" cy="6294120"/>
            </a:xfrm>
            <a:prstGeom prst="rect">
              <a:avLst/>
            </a:prstGeom>
          </p:spPr>
        </p:pic>
        <p:sp>
          <p:nvSpPr>
            <p:cNvPr id="19" name="Hộp Văn bản 18">
              <a:extLst>
                <a:ext uri="{FF2B5EF4-FFF2-40B4-BE49-F238E27FC236}">
                  <a16:creationId xmlns:a16="http://schemas.microsoft.com/office/drawing/2014/main" id="{8491D012-3A3A-F5FA-5441-0DF2EF80F353}"/>
                </a:ext>
              </a:extLst>
            </p:cNvPr>
            <p:cNvSpPr txBox="1"/>
            <p:nvPr/>
          </p:nvSpPr>
          <p:spPr>
            <a:xfrm>
              <a:off x="6867360" y="6366776"/>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3D1BA7FE-0E72-76B2-5B48-E9AB77178F60}"/>
              </a:ext>
            </a:extLst>
          </p:cNvPr>
          <p:cNvGrpSpPr/>
          <p:nvPr/>
        </p:nvGrpSpPr>
        <p:grpSpPr>
          <a:xfrm>
            <a:off x="5965474" y="208977"/>
            <a:ext cx="7244209" cy="6640806"/>
            <a:chOff x="6107771" y="142851"/>
            <a:chExt cx="7244209" cy="6640806"/>
          </a:xfrm>
        </p:grpSpPr>
        <p:pic>
          <p:nvPicPr>
            <p:cNvPr id="21" name="Picture 1" descr="A screenshot of a graph&#10;&#10;Description automatically generated">
              <a:extLst>
                <a:ext uri="{FF2B5EF4-FFF2-40B4-BE49-F238E27FC236}">
                  <a16:creationId xmlns:a16="http://schemas.microsoft.com/office/drawing/2014/main" id="{6450207B-AA65-8AFD-6AC4-943F786AC868}"/>
                </a:ext>
              </a:extLst>
            </p:cNvPr>
            <p:cNvPicPr>
              <a:picLocks noChangeAspect="1"/>
            </p:cNvPicPr>
            <p:nvPr/>
          </p:nvPicPr>
          <p:blipFill>
            <a:blip r:embed="rId7"/>
            <a:stretch>
              <a:fillRect/>
            </a:stretch>
          </p:blipFill>
          <p:spPr>
            <a:xfrm>
              <a:off x="6107771" y="142851"/>
              <a:ext cx="5791835" cy="6111240"/>
            </a:xfrm>
            <a:prstGeom prst="rect">
              <a:avLst/>
            </a:prstGeom>
          </p:spPr>
        </p:pic>
        <p:sp>
          <p:nvSpPr>
            <p:cNvPr id="23" name="Hộp Văn bản 22">
              <a:extLst>
                <a:ext uri="{FF2B5EF4-FFF2-40B4-BE49-F238E27FC236}">
                  <a16:creationId xmlns:a16="http://schemas.microsoft.com/office/drawing/2014/main" id="{F10298DF-2DBE-0A8D-E74D-D453C4C0A442}"/>
                </a:ext>
              </a:extLst>
            </p:cNvPr>
            <p:cNvSpPr txBox="1"/>
            <p:nvPr/>
          </p:nvSpPr>
          <p:spPr>
            <a:xfrm>
              <a:off x="6867360" y="6414325"/>
              <a:ext cx="64846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26ED1D57-EFD2-27D0-B78F-C9BFF4D2D9B4}"/>
              </a:ext>
            </a:extLst>
          </p:cNvPr>
          <p:cNvGrpSpPr/>
          <p:nvPr/>
        </p:nvGrpSpPr>
        <p:grpSpPr>
          <a:xfrm>
            <a:off x="6226529" y="129049"/>
            <a:ext cx="7214106" cy="6670706"/>
            <a:chOff x="6233124" y="119991"/>
            <a:chExt cx="7214106" cy="6670706"/>
          </a:xfrm>
        </p:grpSpPr>
        <p:pic>
          <p:nvPicPr>
            <p:cNvPr id="25" name="Hình ảnh 24" descr="Ảnh có chứa văn bản, ảnh chụp màn hình, biểu đồ, số&#10;&#10;Mô tả được tạo tự động">
              <a:extLst>
                <a:ext uri="{FF2B5EF4-FFF2-40B4-BE49-F238E27FC236}">
                  <a16:creationId xmlns:a16="http://schemas.microsoft.com/office/drawing/2014/main" id="{5901B694-787E-ED8A-F805-4CCDEA4E9D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3124" y="119991"/>
              <a:ext cx="5789930" cy="6248471"/>
            </a:xfrm>
            <a:prstGeom prst="rect">
              <a:avLst/>
            </a:prstGeom>
          </p:spPr>
        </p:pic>
        <p:sp>
          <p:nvSpPr>
            <p:cNvPr id="28" name="Hộp Văn bản 27">
              <a:extLst>
                <a:ext uri="{FF2B5EF4-FFF2-40B4-BE49-F238E27FC236}">
                  <a16:creationId xmlns:a16="http://schemas.microsoft.com/office/drawing/2014/main" id="{8EDCD51C-B989-FE34-9886-50C1C4AC88FA}"/>
                </a:ext>
              </a:extLst>
            </p:cNvPr>
            <p:cNvSpPr txBox="1"/>
            <p:nvPr/>
          </p:nvSpPr>
          <p:spPr>
            <a:xfrm>
              <a:off x="6772110" y="6421365"/>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32" name="Nhóm 31">
            <a:extLst>
              <a:ext uri="{FF2B5EF4-FFF2-40B4-BE49-F238E27FC236}">
                <a16:creationId xmlns:a16="http://schemas.microsoft.com/office/drawing/2014/main" id="{B291C224-25A9-2EED-2957-A4A0582A243A}"/>
              </a:ext>
            </a:extLst>
          </p:cNvPr>
          <p:cNvGrpSpPr/>
          <p:nvPr/>
        </p:nvGrpSpPr>
        <p:grpSpPr>
          <a:xfrm>
            <a:off x="6226529" y="174912"/>
            <a:ext cx="6809343" cy="6625271"/>
            <a:chOff x="6230225" y="119777"/>
            <a:chExt cx="6809343" cy="6625271"/>
          </a:xfrm>
        </p:grpSpPr>
        <p:pic>
          <p:nvPicPr>
            <p:cNvPr id="30" name="Picture 1" descr="A diagram with text and images&#10;&#10;Description automatically generated with medium confidence">
              <a:extLst>
                <a:ext uri="{FF2B5EF4-FFF2-40B4-BE49-F238E27FC236}">
                  <a16:creationId xmlns:a16="http://schemas.microsoft.com/office/drawing/2014/main" id="{0C090F5F-DFFB-1548-A82F-529EDAB724D4}"/>
                </a:ext>
              </a:extLst>
            </p:cNvPr>
            <p:cNvPicPr>
              <a:picLocks noChangeAspect="1"/>
            </p:cNvPicPr>
            <p:nvPr/>
          </p:nvPicPr>
          <p:blipFill>
            <a:blip r:embed="rId9"/>
            <a:stretch>
              <a:fillRect/>
            </a:stretch>
          </p:blipFill>
          <p:spPr>
            <a:xfrm>
              <a:off x="6230225" y="119777"/>
              <a:ext cx="5791835" cy="6276941"/>
            </a:xfrm>
            <a:prstGeom prst="rect">
              <a:avLst/>
            </a:prstGeom>
          </p:spPr>
        </p:pic>
        <p:sp>
          <p:nvSpPr>
            <p:cNvPr id="31" name="Hộp Văn bản 30">
              <a:extLst>
                <a:ext uri="{FF2B5EF4-FFF2-40B4-BE49-F238E27FC236}">
                  <a16:creationId xmlns:a16="http://schemas.microsoft.com/office/drawing/2014/main" id="{1C87639D-89BD-7CA9-A79A-332C8CC02A90}"/>
                </a:ext>
              </a:extLst>
            </p:cNvPr>
            <p:cNvSpPr txBox="1"/>
            <p:nvPr/>
          </p:nvSpPr>
          <p:spPr>
            <a:xfrm>
              <a:off x="6364448" y="6375716"/>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34" name="Nhóm 33">
            <a:extLst>
              <a:ext uri="{FF2B5EF4-FFF2-40B4-BE49-F238E27FC236}">
                <a16:creationId xmlns:a16="http://schemas.microsoft.com/office/drawing/2014/main" id="{588061DC-7CE6-BEFE-B9AE-415534435236}"/>
              </a:ext>
            </a:extLst>
          </p:cNvPr>
          <p:cNvGrpSpPr/>
          <p:nvPr/>
        </p:nvGrpSpPr>
        <p:grpSpPr>
          <a:xfrm>
            <a:off x="6167166" y="208967"/>
            <a:ext cx="6791011" cy="6501793"/>
            <a:chOff x="6296182" y="271511"/>
            <a:chExt cx="6791011" cy="6501793"/>
          </a:xfrm>
        </p:grpSpPr>
        <p:sp>
          <p:nvSpPr>
            <p:cNvPr id="27" name="Hộp Văn bản 26">
              <a:extLst>
                <a:ext uri="{FF2B5EF4-FFF2-40B4-BE49-F238E27FC236}">
                  <a16:creationId xmlns:a16="http://schemas.microsoft.com/office/drawing/2014/main" id="{B1C9FB62-DD4B-A028-7001-FBE0F0580F5D}"/>
                </a:ext>
              </a:extLst>
            </p:cNvPr>
            <p:cNvSpPr txBox="1"/>
            <p:nvPr/>
          </p:nvSpPr>
          <p:spPr>
            <a:xfrm>
              <a:off x="6412073" y="6403972"/>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pic>
          <p:nvPicPr>
            <p:cNvPr id="33" name="Picture 1" descr="A grid with text and numbers&#10;&#10;Description automatically generated with medium confidence">
              <a:extLst>
                <a:ext uri="{FF2B5EF4-FFF2-40B4-BE49-F238E27FC236}">
                  <a16:creationId xmlns:a16="http://schemas.microsoft.com/office/drawing/2014/main" id="{38A065A1-CC3B-97E1-ED32-3AB9C2120097}"/>
                </a:ext>
              </a:extLst>
            </p:cNvPr>
            <p:cNvPicPr>
              <a:picLocks noChangeAspect="1"/>
            </p:cNvPicPr>
            <p:nvPr/>
          </p:nvPicPr>
          <p:blipFill>
            <a:blip r:embed="rId10"/>
            <a:stretch>
              <a:fillRect/>
            </a:stretch>
          </p:blipFill>
          <p:spPr>
            <a:xfrm>
              <a:off x="6296182" y="271511"/>
              <a:ext cx="5791835" cy="5654040"/>
            </a:xfrm>
            <a:prstGeom prst="rect">
              <a:avLst/>
            </a:prstGeom>
          </p:spPr>
        </p:pic>
      </p:grpSp>
      <p:grpSp>
        <p:nvGrpSpPr>
          <p:cNvPr id="38" name="Nhóm 37">
            <a:extLst>
              <a:ext uri="{FF2B5EF4-FFF2-40B4-BE49-F238E27FC236}">
                <a16:creationId xmlns:a16="http://schemas.microsoft.com/office/drawing/2014/main" id="{50396C25-3140-82E0-8339-83628ADEC48A}"/>
              </a:ext>
            </a:extLst>
          </p:cNvPr>
          <p:cNvGrpSpPr/>
          <p:nvPr/>
        </p:nvGrpSpPr>
        <p:grpSpPr>
          <a:xfrm>
            <a:off x="6167166" y="299844"/>
            <a:ext cx="8131911" cy="6620747"/>
            <a:chOff x="6170829" y="177668"/>
            <a:chExt cx="8131911" cy="6620747"/>
          </a:xfrm>
        </p:grpSpPr>
        <p:pic>
          <p:nvPicPr>
            <p:cNvPr id="35" name="Picture 1" descr="A screenshot of a computer screen&#10;&#10;Description automatically generated">
              <a:extLst>
                <a:ext uri="{FF2B5EF4-FFF2-40B4-BE49-F238E27FC236}">
                  <a16:creationId xmlns:a16="http://schemas.microsoft.com/office/drawing/2014/main" id="{4BEEC4B3-E21F-6160-32EB-259D969C466B}"/>
                </a:ext>
              </a:extLst>
            </p:cNvPr>
            <p:cNvPicPr>
              <a:picLocks noChangeAspect="1"/>
            </p:cNvPicPr>
            <p:nvPr/>
          </p:nvPicPr>
          <p:blipFill>
            <a:blip r:embed="rId11"/>
            <a:stretch>
              <a:fillRect/>
            </a:stretch>
          </p:blipFill>
          <p:spPr>
            <a:xfrm>
              <a:off x="6170829" y="177668"/>
              <a:ext cx="5791835" cy="6164580"/>
            </a:xfrm>
            <a:prstGeom prst="rect">
              <a:avLst/>
            </a:prstGeom>
          </p:spPr>
        </p:pic>
        <p:sp>
          <p:nvSpPr>
            <p:cNvPr id="37" name="Hộp Văn bản 36">
              <a:extLst>
                <a:ext uri="{FF2B5EF4-FFF2-40B4-BE49-F238E27FC236}">
                  <a16:creationId xmlns:a16="http://schemas.microsoft.com/office/drawing/2014/main" id="{015CC242-2BDA-5C26-3F76-33AA3F659EB2}"/>
                </a:ext>
              </a:extLst>
            </p:cNvPr>
            <p:cNvSpPr txBox="1"/>
            <p:nvPr/>
          </p:nvSpPr>
          <p:spPr>
            <a:xfrm>
              <a:off x="7581900" y="6429083"/>
              <a:ext cx="672084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41" name="Nhóm 40">
            <a:extLst>
              <a:ext uri="{FF2B5EF4-FFF2-40B4-BE49-F238E27FC236}">
                <a16:creationId xmlns:a16="http://schemas.microsoft.com/office/drawing/2014/main" id="{271E8DAF-ACBE-1D8D-2327-8598429E42BF}"/>
              </a:ext>
            </a:extLst>
          </p:cNvPr>
          <p:cNvGrpSpPr/>
          <p:nvPr/>
        </p:nvGrpSpPr>
        <p:grpSpPr>
          <a:xfrm>
            <a:off x="4175790" y="686610"/>
            <a:ext cx="7744438" cy="6635241"/>
            <a:chOff x="4628680" y="-330023"/>
            <a:chExt cx="7744438" cy="6635241"/>
          </a:xfrm>
        </p:grpSpPr>
        <p:sp>
          <p:nvSpPr>
            <p:cNvPr id="6" name="Hộp Văn bản 5">
              <a:extLst>
                <a:ext uri="{FF2B5EF4-FFF2-40B4-BE49-F238E27FC236}">
                  <a16:creationId xmlns:a16="http://schemas.microsoft.com/office/drawing/2014/main" id="{F392B033-6827-4719-4213-47E10C12BA81}"/>
                </a:ext>
              </a:extLst>
            </p:cNvPr>
            <p:cNvSpPr txBox="1"/>
            <p:nvPr/>
          </p:nvSpPr>
          <p:spPr>
            <a:xfrm>
              <a:off x="4628680" y="5935886"/>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pic>
          <p:nvPicPr>
            <p:cNvPr id="40" name="Hình ảnh 39">
              <a:extLst>
                <a:ext uri="{FF2B5EF4-FFF2-40B4-BE49-F238E27FC236}">
                  <a16:creationId xmlns:a16="http://schemas.microsoft.com/office/drawing/2014/main" id="{03ABF67D-E833-F036-7F0C-7685AB3B9E5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825277" y="-330023"/>
              <a:ext cx="5547841" cy="5133347"/>
            </a:xfrm>
            <a:prstGeom prst="rect">
              <a:avLst/>
            </a:prstGeom>
          </p:spPr>
        </p:pic>
      </p:grpSp>
    </p:spTree>
    <p:extLst>
      <p:ext uri="{BB962C8B-B14F-4D97-AF65-F5344CB8AC3E}">
        <p14:creationId xmlns:p14="http://schemas.microsoft.com/office/powerpoint/2010/main" val="1932807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26"/>
                                        </p:tgtEl>
                                        <p:attrNameLst>
                                          <p:attrName>ppt_x</p:attrName>
                                        </p:attrNameLst>
                                      </p:cBhvr>
                                      <p:tavLst>
                                        <p:tav tm="0">
                                          <p:val>
                                            <p:strVal val="ppt_x"/>
                                          </p:val>
                                        </p:tav>
                                        <p:tav tm="100000">
                                          <p:val>
                                            <p:strVal val="ppt_x"/>
                                          </p:val>
                                        </p:tav>
                                      </p:tavLst>
                                    </p:anim>
                                    <p:anim calcmode="lin" valueType="num">
                                      <p:cBhvr additive="base">
                                        <p:cTn id="13" dur="500"/>
                                        <p:tgtEl>
                                          <p:spTgt spid="1026"/>
                                        </p:tgtEl>
                                        <p:attrNameLst>
                                          <p:attrName>ppt_y</p:attrName>
                                        </p:attrNameLst>
                                      </p:cBhvr>
                                      <p:tavLst>
                                        <p:tav tm="0">
                                          <p:val>
                                            <p:strVal val="ppt_y"/>
                                          </p:val>
                                        </p:tav>
                                        <p:tav tm="100000">
                                          <p:val>
                                            <p:strVal val="1+ppt_h/2"/>
                                          </p:val>
                                        </p:tav>
                                      </p:tavLst>
                                    </p:anim>
                                    <p:set>
                                      <p:cBhvr>
                                        <p:cTn id="14" dur="1" fill="hold">
                                          <p:stCondLst>
                                            <p:cond delay="499"/>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1"/>
                                        </p:tgtEl>
                                        <p:attrNameLst>
                                          <p:attrName>ppt_x</p:attrName>
                                        </p:attrNameLst>
                                      </p:cBhvr>
                                      <p:tavLst>
                                        <p:tav tm="0">
                                          <p:val>
                                            <p:strVal val="ppt_x"/>
                                          </p:val>
                                        </p:tav>
                                        <p:tav tm="100000">
                                          <p:val>
                                            <p:strVal val="ppt_x"/>
                                          </p:val>
                                        </p:tav>
                                      </p:tavLst>
                                    </p:anim>
                                    <p:anim calcmode="lin" valueType="num">
                                      <p:cBhvr additive="base">
                                        <p:cTn id="25" dur="500"/>
                                        <p:tgtEl>
                                          <p:spTgt spid="41"/>
                                        </p:tgtEl>
                                        <p:attrNameLst>
                                          <p:attrName>ppt_y</p:attrName>
                                        </p:attrNameLst>
                                      </p:cBhvr>
                                      <p:tavLst>
                                        <p:tav tm="0">
                                          <p:val>
                                            <p:strVal val="ppt_y"/>
                                          </p:val>
                                        </p:tav>
                                        <p:tav tm="100000">
                                          <p:val>
                                            <p:strVal val="1+ppt_h/2"/>
                                          </p:val>
                                        </p:tav>
                                      </p:tavLst>
                                    </p:anim>
                                    <p:set>
                                      <p:cBhvr>
                                        <p:cTn id="26" dur="1" fill="hold">
                                          <p:stCondLst>
                                            <p:cond delay="499"/>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xit" presetSubtype="32" fill="hold" nodeType="clickEffect">
                                  <p:stCondLst>
                                    <p:cond delay="0"/>
                                  </p:stCondLst>
                                  <p:childTnLst>
                                    <p:animEffect transition="out" filter="circle(out)">
                                      <p:cBhvr>
                                        <p:cTn id="36" dur="2000"/>
                                        <p:tgtEl>
                                          <p:spTgt spid="11"/>
                                        </p:tgtEl>
                                      </p:cBhvr>
                                    </p:animEffect>
                                    <p:set>
                                      <p:cBhvr>
                                        <p:cTn id="37" dur="1" fill="hold">
                                          <p:stCondLst>
                                            <p:cond delay="1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20"/>
                                        </p:tgtEl>
                                        <p:attrNameLst>
                                          <p:attrName>ppt_x</p:attrName>
                                        </p:attrNameLst>
                                      </p:cBhvr>
                                      <p:tavLst>
                                        <p:tav tm="0">
                                          <p:val>
                                            <p:strVal val="ppt_x"/>
                                          </p:val>
                                        </p:tav>
                                        <p:tav tm="100000">
                                          <p:val>
                                            <p:strVal val="ppt_x"/>
                                          </p:val>
                                        </p:tav>
                                      </p:tavLst>
                                    </p:anim>
                                    <p:anim calcmode="lin" valueType="num">
                                      <p:cBhvr additive="base">
                                        <p:cTn id="58" dur="500"/>
                                        <p:tgtEl>
                                          <p:spTgt spid="20"/>
                                        </p:tgtEl>
                                        <p:attrNameLst>
                                          <p:attrName>ppt_y</p:attrName>
                                        </p:attrNameLst>
                                      </p:cBhvr>
                                      <p:tavLst>
                                        <p:tav tm="0">
                                          <p:val>
                                            <p:strVal val="ppt_y"/>
                                          </p:val>
                                        </p:tav>
                                        <p:tav tm="100000">
                                          <p:val>
                                            <p:strVal val="1+ppt_h/2"/>
                                          </p:val>
                                        </p:tav>
                                      </p:tavLst>
                                    </p:anim>
                                    <p:set>
                                      <p:cBhvr>
                                        <p:cTn id="59" dur="1" fill="hold">
                                          <p:stCondLst>
                                            <p:cond delay="499"/>
                                          </p:stCondLst>
                                        </p:cTn>
                                        <p:tgtEl>
                                          <p:spTgt spid="2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24"/>
                                        </p:tgtEl>
                                        <p:attrNameLst>
                                          <p:attrName>ppt_x</p:attrName>
                                        </p:attrNameLst>
                                      </p:cBhvr>
                                      <p:tavLst>
                                        <p:tav tm="0">
                                          <p:val>
                                            <p:strVal val="ppt_x"/>
                                          </p:val>
                                        </p:tav>
                                        <p:tav tm="100000">
                                          <p:val>
                                            <p:strVal val="ppt_x"/>
                                          </p:val>
                                        </p:tav>
                                      </p:tavLst>
                                    </p:anim>
                                    <p:anim calcmode="lin" valueType="num">
                                      <p:cBhvr additive="base">
                                        <p:cTn id="70" dur="500"/>
                                        <p:tgtEl>
                                          <p:spTgt spid="24"/>
                                        </p:tgtEl>
                                        <p:attrNameLst>
                                          <p:attrName>ppt_y</p:attrName>
                                        </p:attrNameLst>
                                      </p:cBhvr>
                                      <p:tavLst>
                                        <p:tav tm="0">
                                          <p:val>
                                            <p:strVal val="ppt_y"/>
                                          </p:val>
                                        </p:tav>
                                        <p:tav tm="100000">
                                          <p:val>
                                            <p:strVal val="1+ppt_h/2"/>
                                          </p:val>
                                        </p:tav>
                                      </p:tavLst>
                                    </p:anim>
                                    <p:set>
                                      <p:cBhvr>
                                        <p:cTn id="71" dur="1" fill="hold">
                                          <p:stCondLst>
                                            <p:cond delay="499"/>
                                          </p:stCondLst>
                                        </p:cTn>
                                        <p:tgtEl>
                                          <p:spTgt spid="2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29"/>
                                        </p:tgtEl>
                                        <p:attrNameLst>
                                          <p:attrName>ppt_x</p:attrName>
                                        </p:attrNameLst>
                                      </p:cBhvr>
                                      <p:tavLst>
                                        <p:tav tm="0">
                                          <p:val>
                                            <p:strVal val="ppt_x"/>
                                          </p:val>
                                        </p:tav>
                                        <p:tav tm="100000">
                                          <p:val>
                                            <p:strVal val="ppt_x"/>
                                          </p:val>
                                        </p:tav>
                                      </p:tavLst>
                                    </p:anim>
                                    <p:anim calcmode="lin" valueType="num">
                                      <p:cBhvr additive="base">
                                        <p:cTn id="82" dur="500"/>
                                        <p:tgtEl>
                                          <p:spTgt spid="29"/>
                                        </p:tgtEl>
                                        <p:attrNameLst>
                                          <p:attrName>ppt_y</p:attrName>
                                        </p:attrNameLst>
                                      </p:cBhvr>
                                      <p:tavLst>
                                        <p:tav tm="0">
                                          <p:val>
                                            <p:strVal val="ppt_y"/>
                                          </p:val>
                                        </p:tav>
                                        <p:tav tm="100000">
                                          <p:val>
                                            <p:strVal val="1+ppt_h/2"/>
                                          </p:val>
                                        </p:tav>
                                      </p:tavLst>
                                    </p:anim>
                                    <p:set>
                                      <p:cBhvr>
                                        <p:cTn id="83" dur="1" fill="hold">
                                          <p:stCondLst>
                                            <p:cond delay="499"/>
                                          </p:stCondLst>
                                        </p:cTn>
                                        <p:tgtEl>
                                          <p:spTgt spid="2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nodeType="clickEffect">
                                  <p:stCondLst>
                                    <p:cond delay="0"/>
                                  </p:stCondLst>
                                  <p:childTnLst>
                                    <p:anim calcmode="lin" valueType="num">
                                      <p:cBhvr additive="base">
                                        <p:cTn id="94" dur="500"/>
                                        <p:tgtEl>
                                          <p:spTgt spid="32"/>
                                        </p:tgtEl>
                                        <p:attrNameLst>
                                          <p:attrName>ppt_x</p:attrName>
                                        </p:attrNameLst>
                                      </p:cBhvr>
                                      <p:tavLst>
                                        <p:tav tm="0">
                                          <p:val>
                                            <p:strVal val="ppt_x"/>
                                          </p:val>
                                        </p:tav>
                                        <p:tav tm="100000">
                                          <p:val>
                                            <p:strVal val="ppt_x"/>
                                          </p:val>
                                        </p:tav>
                                      </p:tavLst>
                                    </p:anim>
                                    <p:anim calcmode="lin" valueType="num">
                                      <p:cBhvr additive="base">
                                        <p:cTn id="95" dur="500"/>
                                        <p:tgtEl>
                                          <p:spTgt spid="32"/>
                                        </p:tgtEl>
                                        <p:attrNameLst>
                                          <p:attrName>ppt_y</p:attrName>
                                        </p:attrNameLst>
                                      </p:cBhvr>
                                      <p:tavLst>
                                        <p:tav tm="0">
                                          <p:val>
                                            <p:strVal val="ppt_y"/>
                                          </p:val>
                                        </p:tav>
                                        <p:tav tm="100000">
                                          <p:val>
                                            <p:strVal val="1+ppt_h/2"/>
                                          </p:val>
                                        </p:tav>
                                      </p:tavLst>
                                    </p:anim>
                                    <p:set>
                                      <p:cBhvr>
                                        <p:cTn id="96" dur="1" fill="hold">
                                          <p:stCondLst>
                                            <p:cond delay="499"/>
                                          </p:stCondLst>
                                        </p:cTn>
                                        <p:tgtEl>
                                          <p:spTgt spid="3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nodeType="clickEffect">
                                  <p:stCondLst>
                                    <p:cond delay="0"/>
                                  </p:stCondLst>
                                  <p:childTnLst>
                                    <p:anim calcmode="lin" valueType="num">
                                      <p:cBhvr additive="base">
                                        <p:cTn id="106" dur="500"/>
                                        <p:tgtEl>
                                          <p:spTgt spid="34"/>
                                        </p:tgtEl>
                                        <p:attrNameLst>
                                          <p:attrName>ppt_x</p:attrName>
                                        </p:attrNameLst>
                                      </p:cBhvr>
                                      <p:tavLst>
                                        <p:tav tm="0">
                                          <p:val>
                                            <p:strVal val="ppt_x"/>
                                          </p:val>
                                        </p:tav>
                                        <p:tav tm="100000">
                                          <p:val>
                                            <p:strVal val="ppt_x"/>
                                          </p:val>
                                        </p:tav>
                                      </p:tavLst>
                                    </p:anim>
                                    <p:anim calcmode="lin" valueType="num">
                                      <p:cBhvr additive="base">
                                        <p:cTn id="107" dur="500"/>
                                        <p:tgtEl>
                                          <p:spTgt spid="34"/>
                                        </p:tgtEl>
                                        <p:attrNameLst>
                                          <p:attrName>ppt_y</p:attrName>
                                        </p:attrNameLst>
                                      </p:cBhvr>
                                      <p:tavLst>
                                        <p:tav tm="0">
                                          <p:val>
                                            <p:strVal val="ppt_y"/>
                                          </p:val>
                                        </p:tav>
                                        <p:tav tm="100000">
                                          <p:val>
                                            <p:strVal val="1+ppt_h/2"/>
                                          </p:val>
                                        </p:tav>
                                      </p:tavLst>
                                    </p:anim>
                                    <p:set>
                                      <p:cBhvr>
                                        <p:cTn id="108" dur="1" fill="hold">
                                          <p:stCondLst>
                                            <p:cond delay="499"/>
                                          </p:stCondLst>
                                        </p:cTn>
                                        <p:tgtEl>
                                          <p:spTgt spid="3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nodeType="clickEffect">
                                  <p:stCondLst>
                                    <p:cond delay="0"/>
                                  </p:stCondLst>
                                  <p:childTnLst>
                                    <p:anim calcmode="lin" valueType="num">
                                      <p:cBhvr additive="base">
                                        <p:cTn id="118" dur="500"/>
                                        <p:tgtEl>
                                          <p:spTgt spid="38"/>
                                        </p:tgtEl>
                                        <p:attrNameLst>
                                          <p:attrName>ppt_x</p:attrName>
                                        </p:attrNameLst>
                                      </p:cBhvr>
                                      <p:tavLst>
                                        <p:tav tm="0">
                                          <p:val>
                                            <p:strVal val="ppt_x"/>
                                          </p:val>
                                        </p:tav>
                                        <p:tav tm="100000">
                                          <p:val>
                                            <p:strVal val="ppt_x"/>
                                          </p:val>
                                        </p:tav>
                                      </p:tavLst>
                                    </p:anim>
                                    <p:anim calcmode="lin" valueType="num">
                                      <p:cBhvr additive="base">
                                        <p:cTn id="119" dur="500"/>
                                        <p:tgtEl>
                                          <p:spTgt spid="38"/>
                                        </p:tgtEl>
                                        <p:attrNameLst>
                                          <p:attrName>ppt_y</p:attrName>
                                        </p:attrNameLst>
                                      </p:cBhvr>
                                      <p:tavLst>
                                        <p:tav tm="0">
                                          <p:val>
                                            <p:strVal val="ppt_y"/>
                                          </p:val>
                                        </p:tav>
                                        <p:tav tm="100000">
                                          <p:val>
                                            <p:strVal val="1+ppt_h/2"/>
                                          </p:val>
                                        </p:tav>
                                      </p:tavLst>
                                    </p:anim>
                                    <p:set>
                                      <p:cBhvr>
                                        <p:cTn id="1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E378-69F6-09C1-F30E-545697826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FE158-A34F-B031-A004-3ECB0B699DB5}"/>
              </a:ext>
            </a:extLst>
          </p:cNvPr>
          <p:cNvSpPr>
            <a:spLocks noGrp="1"/>
          </p:cNvSpPr>
          <p:nvPr>
            <p:ph type="title"/>
          </p:nvPr>
        </p:nvSpPr>
        <p:spPr>
          <a:xfrm>
            <a:off x="609600" y="552782"/>
            <a:ext cx="7318248" cy="1658525"/>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2.7.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sản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phẩm</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B1569256-CA75-C901-1877-08B4D77EE101}"/>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Tìm sản phẩm: Tìm sản phẩm dựa trên tên, loại sản phẩm hoặc các tiêu chí khác giúp người dùng nhanh chóng kiểm tra thông tin sản phẩm </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8CD8A48-25A3-78F9-D498-7552E28A1FDD}"/>
              </a:ext>
            </a:extLst>
          </p:cNvPr>
          <p:cNvSpPr txBox="1"/>
          <p:nvPr/>
        </p:nvSpPr>
        <p:spPr>
          <a:xfrm>
            <a:off x="6284976" y="2548521"/>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Thêm sản phẩm: Thêm thông tin của sản phẩm mới vào cơ sở dữ liệu, bao gồm mã sản phẩm, tên giá bán, số lượng tồn, mô tả, danh mục và trạng thái </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363B596-9BF4-2116-043B-EA09A76B156A}"/>
              </a:ext>
            </a:extLst>
          </p:cNvPr>
          <p:cNvSpPr txBox="1"/>
          <p:nvPr/>
        </p:nvSpPr>
        <p:spPr>
          <a:xfrm>
            <a:off x="629443" y="4710702"/>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Sửa sản phẩm: Cho phép cập nhật thông tin sản phẩm cần thay đổi, đảm bảo dữ liệu sản phẩm luôn chính xác và cập nhật</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A05F992-A5E6-056D-64E5-1642B0E38E81}"/>
              </a:ext>
            </a:extLst>
          </p:cNvPr>
          <p:cNvSpPr txBox="1"/>
          <p:nvPr/>
        </p:nvSpPr>
        <p:spPr>
          <a:xfrm>
            <a:off x="6284976" y="4710702"/>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Xóa sản phẩm: Xóa thông tin sản phẩm không còn trong kho, giúp dữ liệu sạch sẽ và chính xác</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BA82E1-D39D-4B47-D3C4-79236C6C48A9}"/>
              </a:ext>
            </a:extLst>
          </p:cNvPr>
          <p:cNvSpPr txBox="1"/>
          <p:nvPr/>
        </p:nvSpPr>
        <p:spPr>
          <a:xfrm>
            <a:off x="619521"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Lợi ích: Giúp tối ưu quản lý kho hàng, giúp việc cập nhật và kiểm soát sản phẩm trong hệ thống hiệu quả hơn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302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4"/>
                                        </p:tgtEl>
                                      </p:cBhvr>
                                    </p:animEffect>
                                    <p:anim calcmode="lin" valueType="num">
                                      <p:cBhvr>
                                        <p:cTn id="21" dur="1000"/>
                                        <p:tgtEl>
                                          <p:spTgt spid="4"/>
                                        </p:tgtEl>
                                        <p:attrNameLst>
                                          <p:attrName>ppt_x</p:attrName>
                                        </p:attrNameLst>
                                      </p:cBhvr>
                                      <p:tavLst>
                                        <p:tav tm="0">
                                          <p:val>
                                            <p:strVal val="ppt_x"/>
                                          </p:val>
                                        </p:tav>
                                        <p:tav tm="100000">
                                          <p:val>
                                            <p:strVal val="ppt_x"/>
                                          </p:val>
                                        </p:tav>
                                      </p:tavLst>
                                    </p:anim>
                                    <p:anim calcmode="lin" valueType="num">
                                      <p:cBhvr>
                                        <p:cTn id="22" dur="1000"/>
                                        <p:tgtEl>
                                          <p:spTgt spid="4"/>
                                        </p:tgtEl>
                                        <p:attrNameLst>
                                          <p:attrName>ppt_y</p:attrName>
                                        </p:attrNameLst>
                                      </p:cBhvr>
                                      <p:tavLst>
                                        <p:tav tm="0">
                                          <p:val>
                                            <p:strVal val="ppt_y"/>
                                          </p:val>
                                        </p:tav>
                                        <p:tav tm="100000">
                                          <p:val>
                                            <p:strVal val="ppt_y+.1"/>
                                          </p:val>
                                        </p:tav>
                                      </p:tavLst>
                                    </p:anim>
                                    <p:set>
                                      <p:cBhvr>
                                        <p:cTn id="23" dur="1" fill="hold">
                                          <p:stCondLst>
                                            <p:cond delay="9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
                                          </p:val>
                                        </p:tav>
                                        <p:tav tm="100000">
                                          <p:val>
                                            <p:strVal val="ppt_y+.1"/>
                                          </p:val>
                                        </p:tav>
                                      </p:tavLst>
                                    </p:anim>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E5A396C-C947-8A65-E6C9-AAADC3EFF8EC}"/>
            </a:ext>
          </a:extLst>
        </p:cNvPr>
        <p:cNvGrpSpPr/>
        <p:nvPr/>
      </p:nvGrpSpPr>
      <p:grpSpPr>
        <a:xfrm>
          <a:off x="0" y="0"/>
          <a:ext cx="0" cy="0"/>
          <a:chOff x="0" y="0"/>
          <a:chExt cx="0" cy="0"/>
        </a:xfrm>
      </p:grpSpPr>
      <p:sp useBgFill="1">
        <p:nvSpPr>
          <p:cNvPr id="412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Rectangle 412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5D5400F3-8673-337E-5EEF-8D8BD606B031}"/>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2.8. </a:t>
            </a:r>
            <a:r>
              <a:rPr lang="en-US" kern="1200" dirty="0" err="1">
                <a:solidFill>
                  <a:schemeClr val="tx1"/>
                </a:solidFill>
                <a:latin typeface="Times New Roman" panose="02020603050405020304" pitchFamily="18" charset="0"/>
                <a:cs typeface="Times New Roman" panose="02020603050405020304" pitchFamily="18" charset="0"/>
              </a:rPr>
              <a:t>Thống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kê</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doanh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thu</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25C09363-9BD0-4C4F-BE3D-DFD5D1C93E05}"/>
              </a:ext>
            </a:extLst>
          </p:cNvPr>
          <p:cNvSpPr txBox="1"/>
          <p:nvPr/>
        </p:nvSpPr>
        <p:spPr>
          <a:xfrm>
            <a:off x="610198" y="2391995"/>
            <a:ext cx="5355276" cy="3174788"/>
          </a:xfrm>
          <a:prstGeom prst="rect">
            <a:avLst/>
          </a:prstGeom>
        </p:spPr>
        <p:txBody>
          <a:bodyPr vert="horz" lIns="91440" tIns="45720" rIns="91440" bIns="45720" rtlCol="0" anchor="t">
            <a:normAutofit/>
          </a:bodyPr>
          <a:lstStyle/>
          <a:p>
            <a:pPr marL="62865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nắm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p>
        </p:txBody>
      </p:sp>
      <p:pic>
        <p:nvPicPr>
          <p:cNvPr id="4098" name="Picture 2" descr="simple revenue chart for a convenience store">
            <a:extLst>
              <a:ext uri="{FF2B5EF4-FFF2-40B4-BE49-F238E27FC236}">
                <a16:creationId xmlns:a16="http://schemas.microsoft.com/office/drawing/2014/main" id="{BC0703EA-6E61-69BD-C135-A239A572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94" r="5631"/>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6589C0-3D1C-F8BE-9688-FF53B704F79D}"/>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575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98"/>
                                        </p:tgtEl>
                                        <p:attrNameLst>
                                          <p:attrName>ppt_x</p:attrName>
                                        </p:attrNameLst>
                                      </p:cBhvr>
                                      <p:tavLst>
                                        <p:tav tm="0">
                                          <p:val>
                                            <p:strVal val="ppt_x"/>
                                          </p:val>
                                        </p:tav>
                                        <p:tav tm="100000">
                                          <p:val>
                                            <p:strVal val="ppt_x"/>
                                          </p:val>
                                        </p:tav>
                                      </p:tavLst>
                                    </p:anim>
                                    <p:anim calcmode="lin" valueType="num">
                                      <p:cBhvr additive="base">
                                        <p:cTn id="13" dur="500"/>
                                        <p:tgtEl>
                                          <p:spTgt spid="4098"/>
                                        </p:tgtEl>
                                        <p:attrNameLst>
                                          <p:attrName>ppt_y</p:attrName>
                                        </p:attrNameLst>
                                      </p:cBhvr>
                                      <p:tavLst>
                                        <p:tav tm="0">
                                          <p:val>
                                            <p:strVal val="ppt_y"/>
                                          </p:val>
                                        </p:tav>
                                        <p:tav tm="100000">
                                          <p:val>
                                            <p:strVal val="1+ppt_h/2"/>
                                          </p:val>
                                        </p:tav>
                                      </p:tavLst>
                                    </p:anim>
                                    <p:set>
                                      <p:cBhvr>
                                        <p:cTn id="14"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BFB12A4-25C0-49C1-E93D-6047605D2897}"/>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F204AB62-AE7E-5225-F38C-05B0DA98D68A}"/>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a:solidFill>
                  <a:schemeClr val="tx1"/>
                </a:solidFill>
                <a:latin typeface="+mj-lt"/>
                <a:ea typeface="+mj-ea"/>
                <a:cs typeface="+mj-cs"/>
              </a:rPr>
              <a:t>2.8. Thống kê doanh thu  </a:t>
            </a:r>
          </a:p>
        </p:txBody>
      </p:sp>
      <p:pic>
        <p:nvPicPr>
          <p:cNvPr id="4098" name="Picture 2" descr="simple revenue chart for a convenience store">
            <a:extLst>
              <a:ext uri="{FF2B5EF4-FFF2-40B4-BE49-F238E27FC236}">
                <a16:creationId xmlns:a16="http://schemas.microsoft.com/office/drawing/2014/main" id="{6C18383E-9FEE-74E4-5DE1-BC3614FFD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94" r="5631"/>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AB1FA6-F4DF-FE3A-B1C8-ED81ED7E1C03}"/>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B0F86D-1757-0C9C-FBAF-ABD7A1D9EBE4}"/>
              </a:ext>
            </a:extLst>
          </p:cNvPr>
          <p:cNvSpPr txBox="1"/>
          <p:nvPr/>
        </p:nvSpPr>
        <p:spPr>
          <a:xfrm>
            <a:off x="762000" y="27009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Xem thống kê doanh thu theo thời gian: Người dùng có thể chọn khoảng thời gian cụ thể để xem thông tin chi tiết về đơn hàng hoàn tất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6FB9DA3-2DCD-8018-4220-C0DACFDBA1AF}"/>
              </a:ext>
            </a:extLst>
          </p:cNvPr>
          <p:cNvSpPr txBox="1"/>
          <p:nvPr/>
        </p:nvSpPr>
        <p:spPr>
          <a:xfrm>
            <a:off x="761999" y="4569910"/>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Tính tổng doanh thu: Hệ thống tự động tính tổng doanh thu dựa trên tất cả đơn hàng hoàn tất trong khoảng thời gian đã chọn, giúp người quản lý đánh giá hiệu quả bán hàng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84984E-F803-11F4-AE46-7753FC1FEDC4}"/>
              </a:ext>
            </a:extLst>
          </p:cNvPr>
          <p:cNvSpPr txBox="1"/>
          <p:nvPr/>
        </p:nvSpPr>
        <p:spPr>
          <a:xfrm>
            <a:off x="777209" y="27009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Lợi ích: Giúp người quản lý dễ dàng đánh giá tình hình doanh thu, đưa ra các quyết định kinh doanh giữa trên dữ liệu doanh thu thực tế và xác định xu hướng bán hàng trong từng khoảng thời gian </a:t>
            </a:r>
            <a:endParaRPr lang="en-US" dirty="0">
              <a:latin typeface="Times New Roman" panose="02020603050405020304" pitchFamily="18" charset="0"/>
              <a:cs typeface="Times New Roman" panose="02020603050405020304" pitchFamily="18" charset="0"/>
            </a:endParaRPr>
          </a:p>
        </p:txBody>
      </p:sp>
      <p:grpSp>
        <p:nvGrpSpPr>
          <p:cNvPr id="10" name="Nhóm 9">
            <a:extLst>
              <a:ext uri="{FF2B5EF4-FFF2-40B4-BE49-F238E27FC236}">
                <a16:creationId xmlns:a16="http://schemas.microsoft.com/office/drawing/2014/main" id="{3BB19288-DC8D-76A5-1CE6-08A2D1574AC1}"/>
              </a:ext>
            </a:extLst>
          </p:cNvPr>
          <p:cNvGrpSpPr/>
          <p:nvPr/>
        </p:nvGrpSpPr>
        <p:grpSpPr>
          <a:xfrm>
            <a:off x="6483853" y="105873"/>
            <a:ext cx="6917783" cy="6787543"/>
            <a:chOff x="3200082" y="4763"/>
            <a:chExt cx="6917783" cy="6787543"/>
          </a:xfrm>
        </p:grpSpPr>
        <p:pic>
          <p:nvPicPr>
            <p:cNvPr id="3" name="Picture 1" descr="A diagram with text and images&#10;&#10;Description automatically generated with medium confidence">
              <a:extLst>
                <a:ext uri="{FF2B5EF4-FFF2-40B4-BE49-F238E27FC236}">
                  <a16:creationId xmlns:a16="http://schemas.microsoft.com/office/drawing/2014/main" id="{C7941068-AEB1-FAC0-10D6-C3CDBC6C363E}"/>
                </a:ext>
              </a:extLst>
            </p:cNvPr>
            <p:cNvPicPr>
              <a:picLocks noChangeAspect="1"/>
            </p:cNvPicPr>
            <p:nvPr/>
          </p:nvPicPr>
          <p:blipFill>
            <a:blip r:embed="rId4"/>
            <a:stretch>
              <a:fillRect/>
            </a:stretch>
          </p:blipFill>
          <p:spPr>
            <a:xfrm>
              <a:off x="3200082" y="4763"/>
              <a:ext cx="5791835" cy="6426518"/>
            </a:xfrm>
            <a:prstGeom prst="rect">
              <a:avLst/>
            </a:prstGeom>
          </p:spPr>
        </p:pic>
        <p:sp>
          <p:nvSpPr>
            <p:cNvPr id="9" name="Hộp Văn bản 8">
              <a:extLst>
                <a:ext uri="{FF2B5EF4-FFF2-40B4-BE49-F238E27FC236}">
                  <a16:creationId xmlns:a16="http://schemas.microsoft.com/office/drawing/2014/main" id="{920156F5-F7F4-7B39-F38A-23AACDD9E47C}"/>
                </a:ext>
              </a:extLst>
            </p:cNvPr>
            <p:cNvSpPr txBox="1"/>
            <p:nvPr/>
          </p:nvSpPr>
          <p:spPr>
            <a:xfrm>
              <a:off x="4021865" y="642297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endParaRPr lang="vi-VN" i="1" dirty="0">
                <a:latin typeface="Times New Roman" panose="02020603050405020304" pitchFamily="18" charset="0"/>
                <a:cs typeface="Times New Roman" panose="02020603050405020304" pitchFamily="18" charset="0"/>
              </a:endParaRPr>
            </a:p>
          </p:txBody>
        </p:sp>
      </p:grpSp>
      <p:grpSp>
        <p:nvGrpSpPr>
          <p:cNvPr id="14" name="Nhóm 13">
            <a:extLst>
              <a:ext uri="{FF2B5EF4-FFF2-40B4-BE49-F238E27FC236}">
                <a16:creationId xmlns:a16="http://schemas.microsoft.com/office/drawing/2014/main" id="{C81A2C77-6E28-ADFD-8051-E575FA5AC049}"/>
              </a:ext>
            </a:extLst>
          </p:cNvPr>
          <p:cNvGrpSpPr/>
          <p:nvPr/>
        </p:nvGrpSpPr>
        <p:grpSpPr>
          <a:xfrm>
            <a:off x="6323075" y="1150682"/>
            <a:ext cx="7201377" cy="5347429"/>
            <a:chOff x="3200082" y="931545"/>
            <a:chExt cx="7201377" cy="5347429"/>
          </a:xfrm>
        </p:grpSpPr>
        <p:pic>
          <p:nvPicPr>
            <p:cNvPr id="11" name="Picture 1" descr="A screenshot of a graph&#10;&#10;Description automatically generated">
              <a:extLst>
                <a:ext uri="{FF2B5EF4-FFF2-40B4-BE49-F238E27FC236}">
                  <a16:creationId xmlns:a16="http://schemas.microsoft.com/office/drawing/2014/main" id="{B4865CA9-A1D2-9A9C-3D4D-010DF002F4A7}"/>
                </a:ext>
              </a:extLst>
            </p:cNvPr>
            <p:cNvPicPr>
              <a:picLocks noChangeAspect="1"/>
            </p:cNvPicPr>
            <p:nvPr/>
          </p:nvPicPr>
          <p:blipFill>
            <a:blip r:embed="rId5"/>
            <a:stretch>
              <a:fillRect/>
            </a:stretch>
          </p:blipFill>
          <p:spPr>
            <a:xfrm>
              <a:off x="3200082" y="931545"/>
              <a:ext cx="5791835" cy="4994910"/>
            </a:xfrm>
            <a:prstGeom prst="rect">
              <a:avLst/>
            </a:prstGeom>
          </p:spPr>
        </p:pic>
        <p:sp>
          <p:nvSpPr>
            <p:cNvPr id="13" name="Hộp Văn bản 12">
              <a:extLst>
                <a:ext uri="{FF2B5EF4-FFF2-40B4-BE49-F238E27FC236}">
                  <a16:creationId xmlns:a16="http://schemas.microsoft.com/office/drawing/2014/main" id="{E8D04112-6708-68FE-3E97-718EC0AEE8AA}"/>
                </a:ext>
              </a:extLst>
            </p:cNvPr>
            <p:cNvSpPr txBox="1"/>
            <p:nvPr/>
          </p:nvSpPr>
          <p:spPr>
            <a:xfrm>
              <a:off x="3855879" y="5909642"/>
              <a:ext cx="65455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898D9103-1C1A-7192-D973-D7702340AE46}"/>
              </a:ext>
            </a:extLst>
          </p:cNvPr>
          <p:cNvGrpSpPr/>
          <p:nvPr/>
        </p:nvGrpSpPr>
        <p:grpSpPr>
          <a:xfrm>
            <a:off x="6226298" y="793479"/>
            <a:ext cx="6682740" cy="5958648"/>
            <a:chOff x="3079717" y="723900"/>
            <a:chExt cx="6682740" cy="5958648"/>
          </a:xfrm>
        </p:grpSpPr>
        <p:pic>
          <p:nvPicPr>
            <p:cNvPr id="15" name="Picture 1" descr="A screenshot of a diagram&#10;&#10;Description automatically generated">
              <a:extLst>
                <a:ext uri="{FF2B5EF4-FFF2-40B4-BE49-F238E27FC236}">
                  <a16:creationId xmlns:a16="http://schemas.microsoft.com/office/drawing/2014/main" id="{64D1E70F-08E3-B042-2C69-F970B7B4797E}"/>
                </a:ext>
              </a:extLst>
            </p:cNvPr>
            <p:cNvPicPr>
              <a:picLocks noChangeAspect="1"/>
            </p:cNvPicPr>
            <p:nvPr/>
          </p:nvPicPr>
          <p:blipFill>
            <a:blip r:embed="rId6"/>
            <a:stretch>
              <a:fillRect/>
            </a:stretch>
          </p:blipFill>
          <p:spPr>
            <a:xfrm>
              <a:off x="3200082" y="723900"/>
              <a:ext cx="5791835" cy="5410200"/>
            </a:xfrm>
            <a:prstGeom prst="rect">
              <a:avLst/>
            </a:prstGeom>
          </p:spPr>
        </p:pic>
        <p:sp>
          <p:nvSpPr>
            <p:cNvPr id="17" name="Hộp Văn bản 16">
              <a:extLst>
                <a:ext uri="{FF2B5EF4-FFF2-40B4-BE49-F238E27FC236}">
                  <a16:creationId xmlns:a16="http://schemas.microsoft.com/office/drawing/2014/main" id="{EBF1AF71-DB40-DAA0-5DD4-D44BF206CE7E}"/>
                </a:ext>
              </a:extLst>
            </p:cNvPr>
            <p:cNvSpPr txBox="1"/>
            <p:nvPr/>
          </p:nvSpPr>
          <p:spPr>
            <a:xfrm>
              <a:off x="3079717" y="6224474"/>
              <a:ext cx="668274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Biểu đồ hoạt động chức năng thống kê doanh thu </a:t>
              </a:r>
            </a:p>
          </p:txBody>
        </p:sp>
      </p:grpSp>
      <p:grpSp>
        <p:nvGrpSpPr>
          <p:cNvPr id="25" name="Nhóm 24">
            <a:extLst>
              <a:ext uri="{FF2B5EF4-FFF2-40B4-BE49-F238E27FC236}">
                <a16:creationId xmlns:a16="http://schemas.microsoft.com/office/drawing/2014/main" id="{30E20344-0356-4FBD-6327-44EC2A38593B}"/>
              </a:ext>
            </a:extLst>
          </p:cNvPr>
          <p:cNvGrpSpPr/>
          <p:nvPr/>
        </p:nvGrpSpPr>
        <p:grpSpPr>
          <a:xfrm>
            <a:off x="6523361" y="2287669"/>
            <a:ext cx="8154625" cy="3688572"/>
            <a:chOff x="6523361" y="2287669"/>
            <a:chExt cx="8154625" cy="3688572"/>
          </a:xfrm>
        </p:grpSpPr>
        <p:sp>
          <p:nvSpPr>
            <p:cNvPr id="22" name="Hộp Văn bản 21">
              <a:extLst>
                <a:ext uri="{FF2B5EF4-FFF2-40B4-BE49-F238E27FC236}">
                  <a16:creationId xmlns:a16="http://schemas.microsoft.com/office/drawing/2014/main" id="{6A665CE9-DBA7-9FFB-0267-0B0CBC4E907E}"/>
                </a:ext>
              </a:extLst>
            </p:cNvPr>
            <p:cNvSpPr txBox="1"/>
            <p:nvPr/>
          </p:nvSpPr>
          <p:spPr>
            <a:xfrm>
              <a:off x="7919046" y="5606909"/>
              <a:ext cx="675894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pic>
          <p:nvPicPr>
            <p:cNvPr id="24" name="Hình ảnh 23">
              <a:extLst>
                <a:ext uri="{FF2B5EF4-FFF2-40B4-BE49-F238E27FC236}">
                  <a16:creationId xmlns:a16="http://schemas.microsoft.com/office/drawing/2014/main" id="{C09048D1-7FFC-5EBC-0B89-4F504C29E3DF}"/>
                </a:ext>
              </a:extLst>
            </p:cNvPr>
            <p:cNvPicPr>
              <a:picLocks noChangeAspect="1"/>
            </p:cNvPicPr>
            <p:nvPr/>
          </p:nvPicPr>
          <p:blipFill>
            <a:blip r:embed="rId7"/>
            <a:stretch>
              <a:fillRect/>
            </a:stretch>
          </p:blipFill>
          <p:spPr>
            <a:xfrm>
              <a:off x="6523361" y="2287669"/>
              <a:ext cx="5791200" cy="2876550"/>
            </a:xfrm>
            <a:prstGeom prst="rect">
              <a:avLst/>
            </a:prstGeom>
          </p:spPr>
        </p:pic>
      </p:grpSp>
    </p:spTree>
    <p:extLst>
      <p:ext uri="{BB962C8B-B14F-4D97-AF65-F5344CB8AC3E}">
        <p14:creationId xmlns:p14="http://schemas.microsoft.com/office/powerpoint/2010/main" val="2706413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 calcmode="lin" valueType="num">
                                      <p:cBhvr additive="base">
                                        <p:cTn id="28" dur="500" fill="hold"/>
                                        <p:tgtEl>
                                          <p:spTgt spid="4098"/>
                                        </p:tgtEl>
                                        <p:attrNameLst>
                                          <p:attrName>ppt_x</p:attrName>
                                        </p:attrNameLst>
                                      </p:cBhvr>
                                      <p:tavLst>
                                        <p:tav tm="0">
                                          <p:val>
                                            <p:strVal val="#ppt_x"/>
                                          </p:val>
                                        </p:tav>
                                        <p:tav tm="100000">
                                          <p:val>
                                            <p:strVal val="#ppt_x"/>
                                          </p:val>
                                        </p:tav>
                                      </p:tavLst>
                                    </p:anim>
                                    <p:anim calcmode="lin" valueType="num">
                                      <p:cBhvr additive="base">
                                        <p:cTn id="2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4098"/>
                                        </p:tgtEl>
                                        <p:attrNameLst>
                                          <p:attrName>ppt_x</p:attrName>
                                        </p:attrNameLst>
                                      </p:cBhvr>
                                      <p:tavLst>
                                        <p:tav tm="0">
                                          <p:val>
                                            <p:strVal val="ppt_x"/>
                                          </p:val>
                                        </p:tav>
                                        <p:tav tm="100000">
                                          <p:val>
                                            <p:strVal val="ppt_x"/>
                                          </p:val>
                                        </p:tav>
                                      </p:tavLst>
                                    </p:anim>
                                    <p:anim calcmode="lin" valueType="num">
                                      <p:cBhvr additive="base">
                                        <p:cTn id="34" dur="500"/>
                                        <p:tgtEl>
                                          <p:spTgt spid="4098"/>
                                        </p:tgtEl>
                                        <p:attrNameLst>
                                          <p:attrName>ppt_y</p:attrName>
                                        </p:attrNameLst>
                                      </p:cBhvr>
                                      <p:tavLst>
                                        <p:tav tm="0">
                                          <p:val>
                                            <p:strVal val="ppt_y"/>
                                          </p:val>
                                        </p:tav>
                                        <p:tav tm="100000">
                                          <p:val>
                                            <p:strVal val="1+ppt_h/2"/>
                                          </p:val>
                                        </p:tav>
                                      </p:tavLst>
                                    </p:anim>
                                    <p:set>
                                      <p:cBhvr>
                                        <p:cTn id="35" dur="1" fill="hold">
                                          <p:stCondLst>
                                            <p:cond delay="499"/>
                                          </p:stCondLst>
                                        </p:cTn>
                                        <p:tgtEl>
                                          <p:spTgt spid="409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10"/>
                                        </p:tgtEl>
                                        <p:attrNameLst>
                                          <p:attrName>ppt_x</p:attrName>
                                        </p:attrNameLst>
                                      </p:cBhvr>
                                      <p:tavLst>
                                        <p:tav tm="0">
                                          <p:val>
                                            <p:strVal val="ppt_x"/>
                                          </p:val>
                                        </p:tav>
                                        <p:tav tm="100000">
                                          <p:val>
                                            <p:strVal val="ppt_x"/>
                                          </p:val>
                                        </p:tav>
                                      </p:tavLst>
                                    </p:anim>
                                    <p:anim calcmode="lin" valueType="num">
                                      <p:cBhvr additive="base">
                                        <p:cTn id="46" dur="500"/>
                                        <p:tgtEl>
                                          <p:spTgt spid="10"/>
                                        </p:tgtEl>
                                        <p:attrNameLst>
                                          <p:attrName>ppt_y</p:attrName>
                                        </p:attrNameLst>
                                      </p:cBhvr>
                                      <p:tavLst>
                                        <p:tav tm="0">
                                          <p:val>
                                            <p:strVal val="ppt_y"/>
                                          </p:val>
                                        </p:tav>
                                        <p:tav tm="100000">
                                          <p:val>
                                            <p:strVal val="1+ppt_h/2"/>
                                          </p:val>
                                        </p:tav>
                                      </p:tavLst>
                                    </p:anim>
                                    <p:set>
                                      <p:cBhvr>
                                        <p:cTn id="47" dur="1" fill="hold">
                                          <p:stCondLst>
                                            <p:cond delay="499"/>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14"/>
                                        </p:tgtEl>
                                        <p:attrNameLst>
                                          <p:attrName>ppt_x</p:attrName>
                                        </p:attrNameLst>
                                      </p:cBhvr>
                                      <p:tavLst>
                                        <p:tav tm="0">
                                          <p:val>
                                            <p:strVal val="ppt_x"/>
                                          </p:val>
                                        </p:tav>
                                        <p:tav tm="100000">
                                          <p:val>
                                            <p:strVal val="ppt_x"/>
                                          </p:val>
                                        </p:tav>
                                      </p:tavLst>
                                    </p:anim>
                                    <p:anim calcmode="lin" valueType="num">
                                      <p:cBhvr additive="base">
                                        <p:cTn id="58" dur="500"/>
                                        <p:tgtEl>
                                          <p:spTgt spid="14"/>
                                        </p:tgtEl>
                                        <p:attrNameLst>
                                          <p:attrName>ppt_y</p:attrName>
                                        </p:attrNameLst>
                                      </p:cBhvr>
                                      <p:tavLst>
                                        <p:tav tm="0">
                                          <p:val>
                                            <p:strVal val="ppt_y"/>
                                          </p:val>
                                        </p:tav>
                                        <p:tav tm="100000">
                                          <p:val>
                                            <p:strVal val="1+ppt_h/2"/>
                                          </p:val>
                                        </p:tav>
                                      </p:tavLst>
                                    </p:anim>
                                    <p:set>
                                      <p:cBhvr>
                                        <p:cTn id="59" dur="1" fill="hold">
                                          <p:stCondLst>
                                            <p:cond delay="499"/>
                                          </p:stCondLst>
                                        </p:cTn>
                                        <p:tgtEl>
                                          <p:spTgt spid="1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xit" presetSubtype="1" fill="hold" nodeType="clickEffect">
                                  <p:stCondLst>
                                    <p:cond delay="0"/>
                                  </p:stCondLst>
                                  <p:childTnLst>
                                    <p:animEffect transition="out" filter="wheel(1)">
                                      <p:cBhvr>
                                        <p:cTn id="69" dur="2000"/>
                                        <p:tgtEl>
                                          <p:spTgt spid="18"/>
                                        </p:tgtEl>
                                      </p:cBhvr>
                                    </p:animEffect>
                                    <p:set>
                                      <p:cBhvr>
                                        <p:cTn id="70" dur="1" fill="hold">
                                          <p:stCondLst>
                                            <p:cond delay="19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nodeType="clickEffect">
                                  <p:stCondLst>
                                    <p:cond delay="0"/>
                                  </p:stCondLst>
                                  <p:childTnLst>
                                    <p:anim calcmode="lin" valueType="num">
                                      <p:cBhvr additive="base">
                                        <p:cTn id="80" dur="500"/>
                                        <p:tgtEl>
                                          <p:spTgt spid="25"/>
                                        </p:tgtEl>
                                        <p:attrNameLst>
                                          <p:attrName>ppt_x</p:attrName>
                                        </p:attrNameLst>
                                      </p:cBhvr>
                                      <p:tavLst>
                                        <p:tav tm="0">
                                          <p:val>
                                            <p:strVal val="ppt_x"/>
                                          </p:val>
                                        </p:tav>
                                        <p:tav tm="100000">
                                          <p:val>
                                            <p:strVal val="ppt_x"/>
                                          </p:val>
                                        </p:tav>
                                      </p:tavLst>
                                    </p:anim>
                                    <p:anim calcmode="lin" valueType="num">
                                      <p:cBhvr additive="base">
                                        <p:cTn id="81" dur="500"/>
                                        <p:tgtEl>
                                          <p:spTgt spid="25"/>
                                        </p:tgtEl>
                                        <p:attrNameLst>
                                          <p:attrName>ppt_y</p:attrName>
                                        </p:attrNameLst>
                                      </p:cBhvr>
                                      <p:tavLst>
                                        <p:tav tm="0">
                                          <p:val>
                                            <p:strVal val="ppt_y"/>
                                          </p:val>
                                        </p:tav>
                                        <p:tav tm="100000">
                                          <p:val>
                                            <p:strVal val="1+ppt_h/2"/>
                                          </p:val>
                                        </p:tav>
                                      </p:tavLst>
                                    </p:anim>
                                    <p:set>
                                      <p:cBhvr>
                                        <p:cTn id="8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FA1D9C1-BBF1-3EB0-1BA6-D4179E143EDC}"/>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51EF11DD-A035-B296-4A02-ABFD7F1C9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186405B5-8AFF-E8F8-9962-15C47B09A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Tiêu đề 7">
            <a:extLst>
              <a:ext uri="{FF2B5EF4-FFF2-40B4-BE49-F238E27FC236}">
                <a16:creationId xmlns:a16="http://schemas.microsoft.com/office/drawing/2014/main" id="{6E857D29-5C3A-620C-A2A3-F3FADC81EFA2}"/>
              </a:ext>
            </a:extLst>
          </p:cNvPr>
          <p:cNvSpPr>
            <a:spLocks noGrp="1"/>
          </p:cNvSpPr>
          <p:nvPr>
            <p:ph type="title"/>
          </p:nvPr>
        </p:nvSpPr>
        <p:spPr>
          <a:xfrm>
            <a:off x="1188720" y="259080"/>
            <a:ext cx="9083040" cy="1060387"/>
          </a:xfrm>
        </p:spPr>
        <p:txBody>
          <a:bodyPr>
            <a:normAutofit/>
          </a:bodyPr>
          <a:lstStyle/>
          <a:p>
            <a:r>
              <a:rPr lang="vi-VN" sz="4800" b="1" i="0" kern="100" dirty="0">
                <a:effectLst/>
                <a:latin typeface="Times New Roman" panose="02020603050405020304" pitchFamily="18" charset="0"/>
                <a:ea typeface="Times New Roman" panose="02020603050405020304" pitchFamily="18" charset="0"/>
              </a:rPr>
              <a:t>3. Mô hình cơ sở dữ liệu hệ thống</a:t>
            </a:r>
            <a:endParaRPr lang="vi-VN" sz="4800" dirty="0"/>
          </a:p>
        </p:txBody>
      </p:sp>
      <p:sp>
        <p:nvSpPr>
          <p:cNvPr id="12" name="Tiêu đề 7">
            <a:extLst>
              <a:ext uri="{FF2B5EF4-FFF2-40B4-BE49-F238E27FC236}">
                <a16:creationId xmlns:a16="http://schemas.microsoft.com/office/drawing/2014/main" id="{F08E6E8B-2389-B08F-A85C-B12783CC38F9}"/>
              </a:ext>
            </a:extLst>
          </p:cNvPr>
          <p:cNvSpPr txBox="1">
            <a:spLocks/>
          </p:cNvSpPr>
          <p:nvPr/>
        </p:nvSpPr>
        <p:spPr>
          <a:xfrm>
            <a:off x="1950720" y="1946910"/>
            <a:ext cx="9083040" cy="10603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3.1.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kế</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vi-VN" sz="4000" dirty="0">
              <a:latin typeface="Times New Roman" panose="02020603050405020304" pitchFamily="18" charset="0"/>
              <a:cs typeface="Times New Roman" panose="02020603050405020304" pitchFamily="18" charset="0"/>
            </a:endParaRPr>
          </a:p>
        </p:txBody>
      </p:sp>
      <p:sp>
        <p:nvSpPr>
          <p:cNvPr id="16" name="Tiêu đề 7">
            <a:extLst>
              <a:ext uri="{FF2B5EF4-FFF2-40B4-BE49-F238E27FC236}">
                <a16:creationId xmlns:a16="http://schemas.microsoft.com/office/drawing/2014/main" id="{1A857E7F-19EE-B769-4245-1AE810199592}"/>
              </a:ext>
            </a:extLst>
          </p:cNvPr>
          <p:cNvSpPr txBox="1">
            <a:spLocks/>
          </p:cNvSpPr>
          <p:nvPr/>
        </p:nvSpPr>
        <p:spPr>
          <a:xfrm>
            <a:off x="1950720" y="3320510"/>
            <a:ext cx="9083040" cy="10603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3.2. </a:t>
            </a:r>
            <a:r>
              <a:rPr lang="vi-VN" sz="4000" b="1" dirty="0">
                <a:effectLst/>
                <a:latin typeface="Times New Roman" panose="02020603050405020304" pitchFamily="18" charset="0"/>
                <a:ea typeface="Aptos" panose="020B0004020202020204" pitchFamily="34" charset="0"/>
                <a:cs typeface="Times New Roman" panose="02020603050405020304" pitchFamily="18" charset="0"/>
              </a:rPr>
              <a:t>Biểu đồ liên kết thực thể </a:t>
            </a:r>
            <a:endParaRPr lang="vi-V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814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72BBBD-47CF-937E-7DFD-07F1B68232FA}"/>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D298E692-D840-183B-671F-E91B999EB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DCFC5270-FE8D-8186-A0AA-80718D209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FE743F70-A807-E9A4-0524-A75CA64EB1F3}"/>
              </a:ext>
            </a:extLst>
          </p:cNvPr>
          <p:cNvSpPr>
            <a:spLocks noGrp="1"/>
          </p:cNvSpPr>
          <p:nvPr>
            <p:ph type="title"/>
          </p:nvPr>
        </p:nvSpPr>
        <p:spPr>
          <a:xfrm>
            <a:off x="2072640" y="-713879"/>
            <a:ext cx="8915400" cy="1591902"/>
          </a:xfrm>
        </p:spPr>
        <p:txBody>
          <a:bodyPr vert="horz" lIns="91440" tIns="45720" rIns="91440" bIns="45720" rtlCol="0" anchor="b">
            <a:normAutofit/>
          </a:bodyPr>
          <a:lstStyle/>
          <a:p>
            <a:r>
              <a:rPr lang="en-US" kern="1200" dirty="0">
                <a:solidFill>
                  <a:schemeClr val="tx1"/>
                </a:solidFill>
                <a:latin typeface="+mj-lt"/>
                <a:ea typeface="+mj-ea"/>
                <a:cs typeface="+mj-cs"/>
              </a:rPr>
              <a:t>3.1. </a:t>
            </a:r>
            <a:r>
              <a:rPr lang="vi-VN" kern="1200" dirty="0">
                <a:solidFill>
                  <a:schemeClr val="tx1"/>
                </a:solidFill>
                <a:latin typeface="+mj-lt"/>
                <a:ea typeface="+mj-ea"/>
                <a:cs typeface="+mj-cs"/>
              </a:rPr>
              <a:t>Thiết kế bảng dữ liệu</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168FF4BC-B257-B65B-5864-D1ACF2AA3677}"/>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grpSp>
        <p:nvGrpSpPr>
          <p:cNvPr id="7" name="Nhóm 6">
            <a:extLst>
              <a:ext uri="{FF2B5EF4-FFF2-40B4-BE49-F238E27FC236}">
                <a16:creationId xmlns:a16="http://schemas.microsoft.com/office/drawing/2014/main" id="{62A53471-D10A-A0C1-3F02-1B4F54AB9164}"/>
              </a:ext>
            </a:extLst>
          </p:cNvPr>
          <p:cNvGrpSpPr/>
          <p:nvPr/>
        </p:nvGrpSpPr>
        <p:grpSpPr>
          <a:xfrm>
            <a:off x="1075055" y="1342732"/>
            <a:ext cx="10163873" cy="4938015"/>
            <a:chOff x="1075055" y="1342732"/>
            <a:chExt cx="10163873" cy="4938015"/>
          </a:xfrm>
        </p:grpSpPr>
        <p:pic>
          <p:nvPicPr>
            <p:cNvPr id="3" name="Hình ảnh 2" descr="Ảnh có chứa văn bản, số, Phông chữ, hàng&#10;&#10;Mô tả được tạo tự động">
              <a:extLst>
                <a:ext uri="{FF2B5EF4-FFF2-40B4-BE49-F238E27FC236}">
                  <a16:creationId xmlns:a16="http://schemas.microsoft.com/office/drawing/2014/main" id="{75F4BA2A-93A1-F796-3BDA-4A70CCC4F23D}"/>
                </a:ext>
              </a:extLst>
            </p:cNvPr>
            <p:cNvPicPr>
              <a:picLocks noChangeAspect="1"/>
            </p:cNvPicPr>
            <p:nvPr/>
          </p:nvPicPr>
          <p:blipFill>
            <a:blip r:embed="rId3"/>
            <a:stretch>
              <a:fillRect/>
            </a:stretch>
          </p:blipFill>
          <p:spPr>
            <a:xfrm>
              <a:off x="1075055" y="1342732"/>
              <a:ext cx="10163873" cy="4167623"/>
            </a:xfrm>
            <a:prstGeom prst="rect">
              <a:avLst/>
            </a:prstGeom>
          </p:spPr>
        </p:pic>
        <p:sp>
          <p:nvSpPr>
            <p:cNvPr id="6" name="Hộp Văn bản 5">
              <a:extLst>
                <a:ext uri="{FF2B5EF4-FFF2-40B4-BE49-F238E27FC236}">
                  <a16:creationId xmlns:a16="http://schemas.microsoft.com/office/drawing/2014/main" id="{CBCFE7B3-4D25-46C0-4095-BF46EC7F464D}"/>
                </a:ext>
              </a:extLst>
            </p:cNvPr>
            <p:cNvSpPr txBox="1"/>
            <p:nvPr/>
          </p:nvSpPr>
          <p:spPr>
            <a:xfrm>
              <a:off x="4381500" y="5757527"/>
              <a:ext cx="6096000" cy="523220"/>
            </a:xfrm>
            <a:prstGeom prst="rect">
              <a:avLst/>
            </a:prstGeom>
            <a:noFill/>
          </p:spPr>
          <p:txBody>
            <a:bodyPr wrap="square">
              <a:spAutoFit/>
            </a:bodyPr>
            <a:lstStyle/>
            <a:p>
              <a:r>
                <a:rPr lang="vi-VN" sz="2800" i="1" dirty="0">
                  <a:effectLst/>
                  <a:latin typeface="Times New Roman" panose="02020603050405020304" pitchFamily="18" charset="0"/>
                  <a:ea typeface="Aptos" panose="020B0004020202020204" pitchFamily="34" charset="0"/>
                  <a:cs typeface="Times New Roman" panose="02020603050405020304" pitchFamily="18" charset="0"/>
                </a:rPr>
                <a:t>Bảng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Tài</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khoản</a:t>
              </a:r>
              <a:endParaRPr lang="vi-VN" sz="2800" i="1" dirty="0">
                <a:latin typeface="Times New Roman" panose="02020603050405020304" pitchFamily="18" charset="0"/>
                <a:cs typeface="Times New Roman" panose="02020603050405020304" pitchFamily="18" charset="0"/>
              </a:endParaRPr>
            </a:p>
          </p:txBody>
        </p:sp>
      </p:grpSp>
      <p:grpSp>
        <p:nvGrpSpPr>
          <p:cNvPr id="11" name="Nhóm 10">
            <a:extLst>
              <a:ext uri="{FF2B5EF4-FFF2-40B4-BE49-F238E27FC236}">
                <a16:creationId xmlns:a16="http://schemas.microsoft.com/office/drawing/2014/main" id="{E3DDB380-BA13-0F0E-FB9A-AE6243DDE8A9}"/>
              </a:ext>
            </a:extLst>
          </p:cNvPr>
          <p:cNvGrpSpPr/>
          <p:nvPr/>
        </p:nvGrpSpPr>
        <p:grpSpPr>
          <a:xfrm>
            <a:off x="1130095" y="1464992"/>
            <a:ext cx="9928762" cy="4299754"/>
            <a:chOff x="1130095" y="4883968"/>
            <a:chExt cx="9928762" cy="4299754"/>
          </a:xfrm>
        </p:grpSpPr>
        <p:pic>
          <p:nvPicPr>
            <p:cNvPr id="8" name="Picture 1" descr="A screenshot of a computer&#10;&#10;Description automatically generated">
              <a:extLst>
                <a:ext uri="{FF2B5EF4-FFF2-40B4-BE49-F238E27FC236}">
                  <a16:creationId xmlns:a16="http://schemas.microsoft.com/office/drawing/2014/main" id="{4B39737E-7EA3-9C0E-3959-DB02FE394FAD}"/>
                </a:ext>
              </a:extLst>
            </p:cNvPr>
            <p:cNvPicPr>
              <a:picLocks noChangeAspect="1"/>
            </p:cNvPicPr>
            <p:nvPr/>
          </p:nvPicPr>
          <p:blipFill>
            <a:blip r:embed="rId4"/>
            <a:stretch>
              <a:fillRect/>
            </a:stretch>
          </p:blipFill>
          <p:spPr>
            <a:xfrm>
              <a:off x="1130095" y="4883968"/>
              <a:ext cx="9928762" cy="3683690"/>
            </a:xfrm>
            <a:prstGeom prst="rect">
              <a:avLst/>
            </a:prstGeom>
          </p:spPr>
        </p:pic>
        <p:sp>
          <p:nvSpPr>
            <p:cNvPr id="10" name="Hộp Văn bản 9">
              <a:extLst>
                <a:ext uri="{FF2B5EF4-FFF2-40B4-BE49-F238E27FC236}">
                  <a16:creationId xmlns:a16="http://schemas.microsoft.com/office/drawing/2014/main" id="{39322F58-B0CC-AFE9-052E-E624AB0BFE92}"/>
                </a:ext>
              </a:extLst>
            </p:cNvPr>
            <p:cNvSpPr txBox="1"/>
            <p:nvPr/>
          </p:nvSpPr>
          <p:spPr>
            <a:xfrm>
              <a:off x="4229116" y="8660502"/>
              <a:ext cx="6096000" cy="523220"/>
            </a:xfrm>
            <a:prstGeom prst="rect">
              <a:avLst/>
            </a:prstGeom>
            <a:noFill/>
          </p:spPr>
          <p:txBody>
            <a:bodyPr wrap="square">
              <a:spAutoFit/>
            </a:bodyPr>
            <a:lstStyle/>
            <a:p>
              <a:r>
                <a:rPr lang="vi-VN" sz="2800" i="1" dirty="0">
                  <a:effectLst/>
                  <a:latin typeface="Times New Roman" panose="02020603050405020304" pitchFamily="18" charset="0"/>
                  <a:ea typeface="Aptos" panose="020B0004020202020204" pitchFamily="34" charset="0"/>
                  <a:cs typeface="Times New Roman" panose="02020603050405020304" pitchFamily="18" charset="0"/>
                </a:rPr>
                <a:t>Bảng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sz="2800"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56CF536A-6B55-6E0E-95F7-824DC9DECC81}"/>
              </a:ext>
            </a:extLst>
          </p:cNvPr>
          <p:cNvGrpSpPr/>
          <p:nvPr/>
        </p:nvGrpSpPr>
        <p:grpSpPr>
          <a:xfrm>
            <a:off x="950024" y="1914377"/>
            <a:ext cx="9533885" cy="3478631"/>
            <a:chOff x="1320687" y="4891705"/>
            <a:chExt cx="9533885" cy="3478631"/>
          </a:xfrm>
        </p:grpSpPr>
        <p:pic>
          <p:nvPicPr>
            <p:cNvPr id="12" name="Picture 1" descr="A screenshot of a computer&#10;&#10;Description automatically generated">
              <a:extLst>
                <a:ext uri="{FF2B5EF4-FFF2-40B4-BE49-F238E27FC236}">
                  <a16:creationId xmlns:a16="http://schemas.microsoft.com/office/drawing/2014/main" id="{8832201A-218A-C213-A2C0-DE60BCF5CBD4}"/>
                </a:ext>
              </a:extLst>
            </p:cNvPr>
            <p:cNvPicPr>
              <a:picLocks noChangeAspect="1"/>
            </p:cNvPicPr>
            <p:nvPr/>
          </p:nvPicPr>
          <p:blipFill>
            <a:blip r:embed="rId5"/>
            <a:stretch>
              <a:fillRect/>
            </a:stretch>
          </p:blipFill>
          <p:spPr>
            <a:xfrm>
              <a:off x="1320687" y="4891705"/>
              <a:ext cx="9533885" cy="2805498"/>
            </a:xfrm>
            <a:prstGeom prst="rect">
              <a:avLst/>
            </a:prstGeom>
          </p:spPr>
        </p:pic>
        <p:sp>
          <p:nvSpPr>
            <p:cNvPr id="14" name="Hộp Văn bản 13">
              <a:extLst>
                <a:ext uri="{FF2B5EF4-FFF2-40B4-BE49-F238E27FC236}">
                  <a16:creationId xmlns:a16="http://schemas.microsoft.com/office/drawing/2014/main" id="{209EBDEF-6130-BADC-D73C-02C179444289}"/>
                </a:ext>
              </a:extLst>
            </p:cNvPr>
            <p:cNvSpPr txBox="1"/>
            <p:nvPr/>
          </p:nvSpPr>
          <p:spPr>
            <a:xfrm>
              <a:off x="4229116" y="7697203"/>
              <a:ext cx="6096000" cy="673133"/>
            </a:xfrm>
            <a:prstGeom prst="rect">
              <a:avLst/>
            </a:prstGeom>
            <a:noFill/>
          </p:spPr>
          <p:txBody>
            <a:bodyPr wrap="square">
              <a:spAutoFit/>
            </a:bodyPr>
            <a:lstStyle/>
            <a:p>
              <a:pPr algn="just">
                <a:lnSpc>
                  <a:spcPct val="150000"/>
                </a:lnSpc>
                <a:spcAft>
                  <a:spcPts val="800"/>
                </a:spcAft>
              </a:pP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2800" i="1" kern="10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20" name="Nhóm 19">
            <a:extLst>
              <a:ext uri="{FF2B5EF4-FFF2-40B4-BE49-F238E27FC236}">
                <a16:creationId xmlns:a16="http://schemas.microsoft.com/office/drawing/2014/main" id="{65894350-5457-39C2-14C4-0922A72F9328}"/>
              </a:ext>
            </a:extLst>
          </p:cNvPr>
          <p:cNvGrpSpPr/>
          <p:nvPr/>
        </p:nvGrpSpPr>
        <p:grpSpPr>
          <a:xfrm>
            <a:off x="1163665" y="1426211"/>
            <a:ext cx="9410280" cy="4539502"/>
            <a:chOff x="-1028280" y="3776351"/>
            <a:chExt cx="9410280" cy="4539502"/>
          </a:xfrm>
        </p:grpSpPr>
        <p:pic>
          <p:nvPicPr>
            <p:cNvPr id="17" name="Hình ảnh 16" descr="Ảnh có chứa văn bản, Phông chữ, số, hàng&#10;&#10;Mô tả được tạo tự động">
              <a:extLst>
                <a:ext uri="{FF2B5EF4-FFF2-40B4-BE49-F238E27FC236}">
                  <a16:creationId xmlns:a16="http://schemas.microsoft.com/office/drawing/2014/main" id="{6A130573-288C-6622-EECF-E7FFB7A9F0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280" y="3776351"/>
              <a:ext cx="9410280" cy="3729652"/>
            </a:xfrm>
            <a:prstGeom prst="rect">
              <a:avLst/>
            </a:prstGeom>
          </p:spPr>
        </p:pic>
        <p:sp>
          <p:nvSpPr>
            <p:cNvPr id="19" name="Hộp Văn bản 18">
              <a:extLst>
                <a:ext uri="{FF2B5EF4-FFF2-40B4-BE49-F238E27FC236}">
                  <a16:creationId xmlns:a16="http://schemas.microsoft.com/office/drawing/2014/main" id="{CC363754-DC30-6EF6-753D-8037EC26622A}"/>
                </a:ext>
              </a:extLst>
            </p:cNvPr>
            <p:cNvSpPr txBox="1"/>
            <p:nvPr/>
          </p:nvSpPr>
          <p:spPr>
            <a:xfrm>
              <a:off x="2014413" y="7792633"/>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rPr>
                <a:t>Bảng</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sản</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phầm</a:t>
              </a:r>
              <a:endParaRPr lang="vi-VN" sz="2800" i="1" dirty="0"/>
            </a:p>
          </p:txBody>
        </p:sp>
      </p:grpSp>
      <p:grpSp>
        <p:nvGrpSpPr>
          <p:cNvPr id="25" name="Nhóm 24">
            <a:extLst>
              <a:ext uri="{FF2B5EF4-FFF2-40B4-BE49-F238E27FC236}">
                <a16:creationId xmlns:a16="http://schemas.microsoft.com/office/drawing/2014/main" id="{597AC4CD-3F53-93FF-F55D-9E16712D9CBF}"/>
              </a:ext>
            </a:extLst>
          </p:cNvPr>
          <p:cNvGrpSpPr/>
          <p:nvPr/>
        </p:nvGrpSpPr>
        <p:grpSpPr>
          <a:xfrm>
            <a:off x="942893" y="1928400"/>
            <a:ext cx="10572301" cy="4146544"/>
            <a:chOff x="942893" y="1928400"/>
            <a:chExt cx="10572301" cy="4146544"/>
          </a:xfrm>
        </p:grpSpPr>
        <p:pic>
          <p:nvPicPr>
            <p:cNvPr id="21" name="Hình ảnh 20" descr="Ảnh có chứa văn bản, Phông chữ, hàng, số&#10;&#10;Mô tả được tạo tự động">
              <a:extLst>
                <a:ext uri="{FF2B5EF4-FFF2-40B4-BE49-F238E27FC236}">
                  <a16:creationId xmlns:a16="http://schemas.microsoft.com/office/drawing/2014/main" id="{996EB5A0-858E-3C67-BF52-3B49EA49E10C}"/>
                </a:ext>
              </a:extLst>
            </p:cNvPr>
            <p:cNvPicPr>
              <a:picLocks noChangeAspect="1"/>
            </p:cNvPicPr>
            <p:nvPr/>
          </p:nvPicPr>
          <p:blipFill>
            <a:blip r:embed="rId7"/>
            <a:stretch>
              <a:fillRect/>
            </a:stretch>
          </p:blipFill>
          <p:spPr>
            <a:xfrm>
              <a:off x="942893" y="1928400"/>
              <a:ext cx="10572301" cy="3485463"/>
            </a:xfrm>
            <a:prstGeom prst="rect">
              <a:avLst/>
            </a:prstGeom>
          </p:spPr>
        </p:pic>
        <p:sp>
          <p:nvSpPr>
            <p:cNvPr id="23" name="Hộp Văn bản 22">
              <a:extLst>
                <a:ext uri="{FF2B5EF4-FFF2-40B4-BE49-F238E27FC236}">
                  <a16:creationId xmlns:a16="http://schemas.microsoft.com/office/drawing/2014/main" id="{485CFDE7-CF80-6905-C7B9-5554E7EFC1BF}"/>
                </a:ext>
              </a:extLst>
            </p:cNvPr>
            <p:cNvSpPr txBox="1"/>
            <p:nvPr/>
          </p:nvSpPr>
          <p:spPr>
            <a:xfrm>
              <a:off x="3976870" y="5551724"/>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rPr>
                <a:t>Bảng</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sản</a:t>
              </a:r>
              <a:r>
                <a:rPr lang="vi-VN" sz="2800" i="1" dirty="0">
                  <a:effectLst/>
                  <a:latin typeface="Times New Roman" panose="02020603050405020304" pitchFamily="18" charset="0"/>
                  <a:ea typeface="Aptos" panose="020B0004020202020204" pitchFamily="34" charset="0"/>
                </a:rPr>
                <a:t> phẩm hết hạn</a:t>
              </a:r>
              <a:endParaRPr lang="vi-VN" sz="2800" i="1" dirty="0"/>
            </a:p>
          </p:txBody>
        </p:sp>
      </p:grpSp>
      <p:grpSp>
        <p:nvGrpSpPr>
          <p:cNvPr id="30" name="Nhóm 29">
            <a:extLst>
              <a:ext uri="{FF2B5EF4-FFF2-40B4-BE49-F238E27FC236}">
                <a16:creationId xmlns:a16="http://schemas.microsoft.com/office/drawing/2014/main" id="{3A658458-694A-8F70-B769-AAB1906C43E0}"/>
              </a:ext>
            </a:extLst>
          </p:cNvPr>
          <p:cNvGrpSpPr/>
          <p:nvPr/>
        </p:nvGrpSpPr>
        <p:grpSpPr>
          <a:xfrm>
            <a:off x="917241" y="1649617"/>
            <a:ext cx="10665159" cy="4577706"/>
            <a:chOff x="917241" y="1649617"/>
            <a:chExt cx="10665159" cy="4577706"/>
          </a:xfrm>
        </p:grpSpPr>
        <p:sp>
          <p:nvSpPr>
            <p:cNvPr id="27" name="Hộp Văn bản 26">
              <a:extLst>
                <a:ext uri="{FF2B5EF4-FFF2-40B4-BE49-F238E27FC236}">
                  <a16:creationId xmlns:a16="http://schemas.microsoft.com/office/drawing/2014/main" id="{B0B8104A-206B-4A3E-F078-8E359D9CBE86}"/>
                </a:ext>
              </a:extLst>
            </p:cNvPr>
            <p:cNvSpPr txBox="1"/>
            <p:nvPr/>
          </p:nvSpPr>
          <p:spPr>
            <a:xfrm>
              <a:off x="4378451" y="5704103"/>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2800" i="1" dirty="0">
                <a:latin typeface="Times New Roman" panose="02020603050405020304" pitchFamily="18" charset="0"/>
                <a:cs typeface="Times New Roman" panose="02020603050405020304" pitchFamily="18" charset="0"/>
              </a:endParaRPr>
            </a:p>
          </p:txBody>
        </p:sp>
        <p:pic>
          <p:nvPicPr>
            <p:cNvPr id="29" name="Hình ảnh 28">
              <a:extLst>
                <a:ext uri="{FF2B5EF4-FFF2-40B4-BE49-F238E27FC236}">
                  <a16:creationId xmlns:a16="http://schemas.microsoft.com/office/drawing/2014/main" id="{02F89879-8427-A7E5-346B-A2C87760A6D0}"/>
                </a:ext>
              </a:extLst>
            </p:cNvPr>
            <p:cNvPicPr>
              <a:picLocks noChangeAspect="1"/>
            </p:cNvPicPr>
            <p:nvPr/>
          </p:nvPicPr>
          <p:blipFill>
            <a:blip r:embed="rId8"/>
            <a:stretch>
              <a:fillRect/>
            </a:stretch>
          </p:blipFill>
          <p:spPr>
            <a:xfrm>
              <a:off x="917241" y="1649617"/>
              <a:ext cx="10665159" cy="3683690"/>
            </a:xfrm>
            <a:prstGeom prst="rect">
              <a:avLst/>
            </a:prstGeom>
          </p:spPr>
        </p:pic>
      </p:grpSp>
      <p:grpSp>
        <p:nvGrpSpPr>
          <p:cNvPr id="34" name="Nhóm 33">
            <a:extLst>
              <a:ext uri="{FF2B5EF4-FFF2-40B4-BE49-F238E27FC236}">
                <a16:creationId xmlns:a16="http://schemas.microsoft.com/office/drawing/2014/main" id="{023904D8-A2C1-8FE1-56A8-73DC1D7FDF15}"/>
              </a:ext>
            </a:extLst>
          </p:cNvPr>
          <p:cNvGrpSpPr/>
          <p:nvPr/>
        </p:nvGrpSpPr>
        <p:grpSpPr>
          <a:xfrm>
            <a:off x="942893" y="1914377"/>
            <a:ext cx="10850880" cy="4342848"/>
            <a:chOff x="942893" y="1865661"/>
            <a:chExt cx="10850880" cy="4342848"/>
          </a:xfrm>
        </p:grpSpPr>
        <p:sp>
          <p:nvSpPr>
            <p:cNvPr id="32" name="Hộp Văn bản 31">
              <a:extLst>
                <a:ext uri="{FF2B5EF4-FFF2-40B4-BE49-F238E27FC236}">
                  <a16:creationId xmlns:a16="http://schemas.microsoft.com/office/drawing/2014/main" id="{EBB3965D-EE02-70B0-118C-B90A73D8E076}"/>
                </a:ext>
              </a:extLst>
            </p:cNvPr>
            <p:cNvSpPr txBox="1"/>
            <p:nvPr/>
          </p:nvSpPr>
          <p:spPr>
            <a:xfrm>
              <a:off x="4148963" y="5547302"/>
              <a:ext cx="6096000" cy="661207"/>
            </a:xfrm>
            <a:prstGeom prst="rect">
              <a:avLst/>
            </a:prstGeom>
            <a:noFill/>
          </p:spPr>
          <p:txBody>
            <a:bodyPr wrap="square">
              <a:spAutoFit/>
            </a:bodyPr>
            <a:lstStyle/>
            <a:p>
              <a:pPr algn="l">
                <a:lnSpc>
                  <a:spcPct val="150000"/>
                </a:lnSpc>
                <a:spcAft>
                  <a:spcPts val="800"/>
                </a:spcAft>
              </a:pPr>
              <a:r>
                <a:rPr lang="en-US" sz="2800" i="1" kern="100" dirty="0" err="1">
                  <a:effectLst/>
                  <a:latin typeface="Times New Roman" panose="02020603050405020304" pitchFamily="18" charset="0"/>
                  <a:ea typeface="Aptos" panose="020B0004020202020204" pitchFamily="34" charset="0"/>
                </a:rPr>
                <a:t>Bảng</a:t>
              </a:r>
              <a:r>
                <a:rPr lang="en-US" sz="2800" i="1" kern="100" dirty="0">
                  <a:effectLst/>
                  <a:latin typeface="Times New Roman" panose="02020603050405020304" pitchFamily="18" charset="0"/>
                  <a:ea typeface="Aptos" panose="020B0004020202020204" pitchFamily="34" charset="0"/>
                </a:rPr>
                <a:t> chi </a:t>
              </a:r>
              <a:r>
                <a:rPr lang="en-US" sz="2800" i="1" kern="100" dirty="0" err="1">
                  <a:effectLst/>
                  <a:latin typeface="Times New Roman" panose="02020603050405020304" pitchFamily="18" charset="0"/>
                  <a:ea typeface="Aptos" panose="020B0004020202020204" pitchFamily="34" charset="0"/>
                </a:rPr>
                <a:t>tiết</a:t>
              </a:r>
              <a:r>
                <a:rPr lang="en-US" sz="2800" i="1" kern="100" dirty="0">
                  <a:effectLst/>
                  <a:latin typeface="Times New Roman" panose="02020603050405020304" pitchFamily="18" charset="0"/>
                  <a:ea typeface="Aptos" panose="020B0004020202020204" pitchFamily="34" charset="0"/>
                </a:rPr>
                <a:t> </a:t>
              </a:r>
              <a:r>
                <a:rPr lang="en-US" sz="2800" i="1" kern="100" dirty="0" err="1">
                  <a:effectLst/>
                  <a:latin typeface="Times New Roman" panose="02020603050405020304" pitchFamily="18" charset="0"/>
                  <a:ea typeface="Aptos" panose="020B0004020202020204" pitchFamily="34" charset="0"/>
                </a:rPr>
                <a:t>đơn</a:t>
              </a:r>
              <a:r>
                <a:rPr lang="en-US" sz="2800" i="1" kern="100" dirty="0">
                  <a:effectLst/>
                  <a:latin typeface="Times New Roman" panose="02020603050405020304" pitchFamily="18" charset="0"/>
                  <a:ea typeface="Aptos" panose="020B0004020202020204" pitchFamily="34" charset="0"/>
                </a:rPr>
                <a:t> </a:t>
              </a:r>
              <a:r>
                <a:rPr lang="en-US" sz="2800" i="1" kern="100" dirty="0" err="1">
                  <a:effectLst/>
                  <a:latin typeface="Times New Roman" panose="02020603050405020304" pitchFamily="18" charset="0"/>
                  <a:ea typeface="Aptos" panose="020B0004020202020204" pitchFamily="34" charset="0"/>
                </a:rPr>
                <a:t>hàng</a:t>
              </a:r>
              <a:r>
                <a:rPr lang="en-US" sz="2800" i="1" kern="100" dirty="0">
                  <a:effectLst/>
                  <a:latin typeface="Times New Roman" panose="02020603050405020304" pitchFamily="18" charset="0"/>
                  <a:ea typeface="Aptos" panose="020B0004020202020204" pitchFamily="34" charset="0"/>
                </a:rPr>
                <a:t> </a:t>
              </a:r>
              <a:endParaRPr lang="vi-VN" sz="2800" i="1" kern="100" dirty="0">
                <a:effectLst/>
                <a:latin typeface="Times New Roman" panose="02020603050405020304" pitchFamily="18" charset="0"/>
                <a:ea typeface="Aptos" panose="020B0004020202020204" pitchFamily="34" charset="0"/>
              </a:endParaRPr>
            </a:p>
          </p:txBody>
        </p:sp>
        <p:pic>
          <p:nvPicPr>
            <p:cNvPr id="33" name="Picture 1" descr="A screenshot of a computer&#10;&#10;Description automatically generated">
              <a:extLst>
                <a:ext uri="{FF2B5EF4-FFF2-40B4-BE49-F238E27FC236}">
                  <a16:creationId xmlns:a16="http://schemas.microsoft.com/office/drawing/2014/main" id="{AFD1BFCD-C0F5-3ECC-FFF0-166134B7EA4E}"/>
                </a:ext>
              </a:extLst>
            </p:cNvPr>
            <p:cNvPicPr>
              <a:picLocks noChangeAspect="1"/>
            </p:cNvPicPr>
            <p:nvPr/>
          </p:nvPicPr>
          <p:blipFill>
            <a:blip r:embed="rId9"/>
            <a:stretch>
              <a:fillRect/>
            </a:stretch>
          </p:blipFill>
          <p:spPr>
            <a:xfrm>
              <a:off x="942893" y="1865661"/>
              <a:ext cx="10850880" cy="3235873"/>
            </a:xfrm>
            <a:prstGeom prst="rect">
              <a:avLst/>
            </a:prstGeom>
          </p:spPr>
        </p:pic>
      </p:grpSp>
    </p:spTree>
    <p:extLst>
      <p:ext uri="{BB962C8B-B14F-4D97-AF65-F5344CB8AC3E}">
        <p14:creationId xmlns:p14="http://schemas.microsoft.com/office/powerpoint/2010/main" val="131257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0"/>
                                        </p:tgtEl>
                                        <p:attrNameLst>
                                          <p:attrName>ppt_x</p:attrName>
                                        </p:attrNameLst>
                                      </p:cBhvr>
                                      <p:tavLst>
                                        <p:tav tm="0">
                                          <p:val>
                                            <p:strVal val="ppt_x"/>
                                          </p:val>
                                        </p:tav>
                                        <p:tav tm="100000">
                                          <p:val>
                                            <p:strVal val="ppt_x"/>
                                          </p:val>
                                        </p:tav>
                                      </p:tavLst>
                                    </p:anim>
                                    <p:anim calcmode="lin" valueType="num">
                                      <p:cBhvr additive="base">
                                        <p:cTn id="49" dur="500"/>
                                        <p:tgtEl>
                                          <p:spTgt spid="20"/>
                                        </p:tgtEl>
                                        <p:attrNameLst>
                                          <p:attrName>ppt_y</p:attrName>
                                        </p:attrNameLst>
                                      </p:cBhvr>
                                      <p:tavLst>
                                        <p:tav tm="0">
                                          <p:val>
                                            <p:strVal val="ppt_y"/>
                                          </p:val>
                                        </p:tav>
                                        <p:tav tm="100000">
                                          <p:val>
                                            <p:strVal val="1+ppt_h/2"/>
                                          </p:val>
                                        </p:tav>
                                      </p:tavLst>
                                    </p:anim>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5"/>
                                        </p:tgtEl>
                                        <p:attrNameLst>
                                          <p:attrName>ppt_x</p:attrName>
                                        </p:attrNameLst>
                                      </p:cBhvr>
                                      <p:tavLst>
                                        <p:tav tm="0">
                                          <p:val>
                                            <p:strVal val="ppt_x"/>
                                          </p:val>
                                        </p:tav>
                                        <p:tav tm="100000">
                                          <p:val>
                                            <p:strVal val="ppt_x"/>
                                          </p:val>
                                        </p:tav>
                                      </p:tavLst>
                                    </p:anim>
                                    <p:anim calcmode="lin" valueType="num">
                                      <p:cBhvr additive="base">
                                        <p:cTn id="61" dur="500"/>
                                        <p:tgtEl>
                                          <p:spTgt spid="25"/>
                                        </p:tgtEl>
                                        <p:attrNameLst>
                                          <p:attrName>ppt_y</p:attrName>
                                        </p:attrNameLst>
                                      </p:cBhvr>
                                      <p:tavLst>
                                        <p:tav tm="0">
                                          <p:val>
                                            <p:strVal val="ppt_y"/>
                                          </p:val>
                                        </p:tav>
                                        <p:tav tm="100000">
                                          <p:val>
                                            <p:strVal val="1+ppt_h/2"/>
                                          </p:val>
                                        </p:tav>
                                      </p:tavLst>
                                    </p:anim>
                                    <p:set>
                                      <p:cBhvr>
                                        <p:cTn id="62" dur="1" fill="hold">
                                          <p:stCondLst>
                                            <p:cond delay="4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30"/>
                                        </p:tgtEl>
                                        <p:attrNameLst>
                                          <p:attrName>ppt_x</p:attrName>
                                        </p:attrNameLst>
                                      </p:cBhvr>
                                      <p:tavLst>
                                        <p:tav tm="0">
                                          <p:val>
                                            <p:strVal val="ppt_x"/>
                                          </p:val>
                                        </p:tav>
                                        <p:tav tm="100000">
                                          <p:val>
                                            <p:strVal val="ppt_x"/>
                                          </p:val>
                                        </p:tav>
                                      </p:tavLst>
                                    </p:anim>
                                    <p:anim calcmode="lin" valueType="num">
                                      <p:cBhvr additive="base">
                                        <p:cTn id="73" dur="500"/>
                                        <p:tgtEl>
                                          <p:spTgt spid="30"/>
                                        </p:tgtEl>
                                        <p:attrNameLst>
                                          <p:attrName>ppt_y</p:attrName>
                                        </p:attrNameLst>
                                      </p:cBhvr>
                                      <p:tavLst>
                                        <p:tav tm="0">
                                          <p:val>
                                            <p:strVal val="ppt_y"/>
                                          </p:val>
                                        </p:tav>
                                        <p:tav tm="100000">
                                          <p:val>
                                            <p:strVal val="1+ppt_h/2"/>
                                          </p:val>
                                        </p:tav>
                                      </p:tavLst>
                                    </p:anim>
                                    <p:set>
                                      <p:cBhvr>
                                        <p:cTn id="74" dur="1" fill="hold">
                                          <p:stCondLst>
                                            <p:cond delay="499"/>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34"/>
                                        </p:tgtEl>
                                        <p:attrNameLst>
                                          <p:attrName>ppt_x</p:attrName>
                                        </p:attrNameLst>
                                      </p:cBhvr>
                                      <p:tavLst>
                                        <p:tav tm="0">
                                          <p:val>
                                            <p:strVal val="ppt_x"/>
                                          </p:val>
                                        </p:tav>
                                        <p:tav tm="100000">
                                          <p:val>
                                            <p:strVal val="ppt_x"/>
                                          </p:val>
                                        </p:tav>
                                      </p:tavLst>
                                    </p:anim>
                                    <p:anim calcmode="lin" valueType="num">
                                      <p:cBhvr additive="base">
                                        <p:cTn id="85" dur="500"/>
                                        <p:tgtEl>
                                          <p:spTgt spid="34"/>
                                        </p:tgtEl>
                                        <p:attrNameLst>
                                          <p:attrName>ppt_y</p:attrName>
                                        </p:attrNameLst>
                                      </p:cBhvr>
                                      <p:tavLst>
                                        <p:tav tm="0">
                                          <p:val>
                                            <p:strVal val="ppt_y"/>
                                          </p:val>
                                        </p:tav>
                                        <p:tav tm="100000">
                                          <p:val>
                                            <p:strVal val="1+ppt_h/2"/>
                                          </p:val>
                                        </p:tav>
                                      </p:tavLst>
                                    </p:anim>
                                    <p:set>
                                      <p:cBhvr>
                                        <p:cTn id="8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D0559D3-7773-AF75-B734-BE0FBDFF28FD}"/>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43A69451-3F59-0BF9-5541-C1DC1B9E9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8456B4C8-2EA7-DC23-871F-A53CF2A0E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F3A8579-AC3F-9595-2E1B-ECAC25DAC447}"/>
              </a:ext>
            </a:extLst>
          </p:cNvPr>
          <p:cNvSpPr>
            <a:spLocks noGrp="1"/>
          </p:cNvSpPr>
          <p:nvPr>
            <p:ph type="title"/>
          </p:nvPr>
        </p:nvSpPr>
        <p:spPr>
          <a:xfrm>
            <a:off x="2072640" y="-713879"/>
            <a:ext cx="8915400" cy="1591902"/>
          </a:xfrm>
        </p:spPr>
        <p:txBody>
          <a:bodyPr vert="horz" lIns="91440" tIns="45720" rIns="91440" bIns="45720" rtlCol="0" anchor="b">
            <a:normAutofit/>
          </a:bodyPr>
          <a:lstStyle/>
          <a:p>
            <a:r>
              <a:rPr lang="en-US" dirty="0"/>
              <a:t>3</a:t>
            </a:r>
            <a:r>
              <a:rPr lang="en-US" kern="1200" dirty="0">
                <a:solidFill>
                  <a:schemeClr val="tx1"/>
                </a:solidFill>
                <a:latin typeface="+mj-lt"/>
                <a:ea typeface="+mj-ea"/>
                <a:cs typeface="+mj-cs"/>
              </a:rPr>
              <a:t>.</a:t>
            </a:r>
            <a:r>
              <a:rPr lang="en-US" dirty="0"/>
              <a:t>2</a:t>
            </a:r>
            <a:r>
              <a:rPr lang="en-US" kern="1200" dirty="0">
                <a:solidFill>
                  <a:schemeClr val="tx1"/>
                </a:solidFill>
                <a:latin typeface="+mj-lt"/>
                <a:ea typeface="+mj-ea"/>
                <a:cs typeface="+mj-cs"/>
              </a:rPr>
              <a:t>. </a:t>
            </a:r>
            <a:r>
              <a:rPr lang="vi-VN" kern="1200" dirty="0">
                <a:solidFill>
                  <a:schemeClr val="tx1"/>
                </a:solidFill>
                <a:latin typeface="+mj-lt"/>
                <a:ea typeface="+mj-ea"/>
                <a:cs typeface="+mj-cs"/>
              </a:rPr>
              <a:t>Biểu đồ liên kết thực thể</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BB87F35-9C2C-C260-6E15-7A613E9A9D7C}"/>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16" name="Hình ảnh 15" descr="Ảnh có chứa văn bản, biểu đồ, Kế hoạch, hàng&#10;&#10;Mô tả được tạo tự động">
            <a:extLst>
              <a:ext uri="{FF2B5EF4-FFF2-40B4-BE49-F238E27FC236}">
                <a16:creationId xmlns:a16="http://schemas.microsoft.com/office/drawing/2014/main" id="{83905013-717D-DCA0-6C4F-781D3092E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32" y="1095141"/>
            <a:ext cx="6766878" cy="4662805"/>
          </a:xfrm>
          <a:prstGeom prst="rect">
            <a:avLst/>
          </a:prstGeom>
        </p:spPr>
      </p:pic>
    </p:spTree>
    <p:extLst>
      <p:ext uri="{BB962C8B-B14F-4D97-AF65-F5344CB8AC3E}">
        <p14:creationId xmlns:p14="http://schemas.microsoft.com/office/powerpoint/2010/main" val="36579854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Rectangle 30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882156E4-3565-2931-9DC4-B10A7777C1D7}"/>
              </a:ext>
            </a:extLst>
          </p:cNvPr>
          <p:cNvSpPr>
            <a:spLocks noGrp="1"/>
          </p:cNvSpPr>
          <p:nvPr>
            <p:ph type="title"/>
          </p:nvPr>
        </p:nvSpPr>
        <p:spPr>
          <a:xfrm>
            <a:off x="6297494" y="552782"/>
            <a:ext cx="5369169" cy="1619611"/>
          </a:xfrm>
        </p:spPr>
        <p:txBody>
          <a:bodyPr vert="horz" lIns="91440" tIns="45720" rIns="91440" bIns="45720" rtlCol="0" anchor="b">
            <a:noAutofit/>
          </a:bodyPr>
          <a:lstStyle/>
          <a:p>
            <a:pPr>
              <a:lnSpc>
                <a:spcPct val="90000"/>
              </a:lnSpc>
            </a:pPr>
            <a:r>
              <a:rPr lang="en-US" b="1" kern="1200" dirty="0">
                <a:solidFill>
                  <a:schemeClr val="tx1"/>
                </a:solidFill>
                <a:latin typeface="Times New Roman" panose="02020603050405020304" pitchFamily="18" charset="0"/>
                <a:cs typeface="Times New Roman" panose="02020603050405020304" pitchFamily="18" charset="0"/>
              </a:rPr>
              <a:t>1. </a:t>
            </a:r>
            <a:r>
              <a:rPr lang="en-US" b="1" kern="1200" dirty="0" err="1">
                <a:solidFill>
                  <a:schemeClr val="tx1"/>
                </a:solidFill>
                <a:latin typeface="Times New Roman" panose="02020603050405020304" pitchFamily="18" charset="0"/>
                <a:cs typeface="Times New Roman" panose="02020603050405020304" pitchFamily="18" charset="0"/>
              </a:rPr>
              <a:t>Giới</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thiệu</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về</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phần</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mềm</a:t>
            </a:r>
            <a:br>
              <a:rPr lang="en-US" b="1"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Phần mềm quản lý hàng hóa - Xu hướng tất yếu trong thời đại công nghệ số">
            <a:extLst>
              <a:ext uri="{FF2B5EF4-FFF2-40B4-BE49-F238E27FC236}">
                <a16:creationId xmlns:a16="http://schemas.microsoft.com/office/drawing/2014/main" id="{BE2A8524-4AE3-01DB-91E7-48EA8B8AF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20" r="19748" b="2"/>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8DFB9D-9F89-DA07-663A-965F9C740233}"/>
              </a:ext>
            </a:extLst>
          </p:cNvPr>
          <p:cNvSpPr txBox="1"/>
          <p:nvPr/>
        </p:nvSpPr>
        <p:spPr>
          <a:xfrm>
            <a:off x="6523476" y="2539068"/>
            <a:ext cx="5355276" cy="3174788"/>
          </a:xfrm>
          <a:prstGeom prst="rect">
            <a:avLst/>
          </a:prstGeom>
        </p:spPr>
        <p:txBody>
          <a:bodyPr vert="horz" lIns="91440" tIns="45720" rIns="91440" bIns="45720" rtlCol="0" anchor="t">
            <a:normAutofit/>
          </a:bodyPr>
          <a:lstStyle/>
          <a:p>
            <a:pPr>
              <a:lnSpc>
                <a:spcPct val="110000"/>
              </a:lnSpc>
              <a:spcAft>
                <a:spcPts val="600"/>
              </a:spcAft>
              <a:buClr>
                <a:schemeClr val="accent5"/>
              </a:buClr>
            </a:pPr>
            <a:r>
              <a:rPr lang="en-US" b="1" dirty="0">
                <a:latin typeface="Times New Roman" panose="02020603050405020304" pitchFamily="18" charset="0"/>
                <a:cs typeface="Times New Roman" panose="02020603050405020304" pitchFamily="18" charset="0"/>
              </a:rPr>
              <a:t>1.1. </a:t>
            </a:r>
            <a:r>
              <a:rPr lang="en-US" b="1" dirty="0" err="1">
                <a:latin typeface="Times New Roman" panose="02020603050405020304" pitchFamily="18" charset="0"/>
                <a:cs typeface="Times New Roman" panose="02020603050405020304" pitchFamily="18" charset="0"/>
              </a:rPr>
              <a:t>Dễ</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dụng</a:t>
            </a:r>
            <a:endParaRPr lang="en-US" b="1" dirty="0">
              <a:latin typeface="Times New Roman" panose="02020603050405020304" pitchFamily="18" charset="0"/>
              <a:cs typeface="Times New Roman" panose="02020603050405020304" pitchFamily="18" charset="0"/>
            </a:endParaRPr>
          </a:p>
          <a:p>
            <a:pPr>
              <a:lnSpc>
                <a:spcPct val="110000"/>
              </a:lnSpc>
              <a:spcAft>
                <a:spcPts val="600"/>
              </a:spcAft>
              <a:buClr>
                <a:schemeClr val="accent5"/>
              </a:buClr>
            </a:pP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5DF60959-9351-82BF-4959-0E3ABA205D99}"/>
              </a:ext>
            </a:extLst>
          </p:cNvPr>
          <p:cNvSpPr txBox="1"/>
          <p:nvPr/>
        </p:nvSpPr>
        <p:spPr>
          <a:xfrm>
            <a:off x="6416796" y="4468427"/>
            <a:ext cx="6094476" cy="923330"/>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1.2. Tùy chỉnh linh hoạt</a:t>
            </a:r>
          </a:p>
          <a:p>
            <a:r>
              <a:rPr lang="vi-VN" dirty="0">
                <a:latin typeface="Times New Roman" panose="02020603050405020304" pitchFamily="18" charset="0"/>
                <a:cs typeface="Times New Roman" panose="02020603050405020304" pitchFamily="18" charset="0"/>
              </a:rPr>
              <a:t>Phần mềm có thể được tùy chỉnh để đáp ứng nhu cầu cụ </a:t>
            </a:r>
          </a:p>
          <a:p>
            <a:r>
              <a:rPr lang="vi-VN" dirty="0">
                <a:latin typeface="Times New Roman" panose="02020603050405020304" pitchFamily="18" charset="0"/>
                <a:cs typeface="Times New Roman" panose="02020603050405020304" pitchFamily="18" charset="0"/>
              </a:rPr>
              <a:t>thể của mỗi cửa hàng.</a:t>
            </a:r>
          </a:p>
        </p:txBody>
      </p:sp>
    </p:spTree>
    <p:extLst>
      <p:ext uri="{BB962C8B-B14F-4D97-AF65-F5344CB8AC3E}">
        <p14:creationId xmlns:p14="http://schemas.microsoft.com/office/powerpoint/2010/main" val="3940776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095B4DE-3283-52D9-382C-81164B68258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0705A85D-27BD-C5C0-720E-42094D672B6F}"/>
              </a:ext>
            </a:extLst>
          </p:cNvPr>
          <p:cNvSpPr>
            <a:spLocks noGrp="1"/>
          </p:cNvSpPr>
          <p:nvPr>
            <p:ph type="title"/>
          </p:nvPr>
        </p:nvSpPr>
        <p:spPr>
          <a:xfrm>
            <a:off x="612648" y="557783"/>
            <a:ext cx="6693027" cy="3130807"/>
          </a:xfrm>
        </p:spPr>
        <p:txBody>
          <a:bodyPr vert="horz" lIns="91440" tIns="45720" rIns="91440" bIns="45720" rtlCol="0" anchor="b">
            <a:normAutofit/>
          </a:bodyPr>
          <a:lstStyle/>
          <a:p>
            <a:r>
              <a:rPr lang="en-US" sz="5400"/>
              <a:t>THANKS FOR WATCHING</a:t>
            </a:r>
          </a:p>
        </p:txBody>
      </p:sp>
    </p:spTree>
    <p:extLst>
      <p:ext uri="{BB962C8B-B14F-4D97-AF65-F5344CB8AC3E}">
        <p14:creationId xmlns:p14="http://schemas.microsoft.com/office/powerpoint/2010/main" val="973305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4688-9DE5-95E9-1289-1897D95975B2}"/>
              </a:ext>
            </a:extLst>
          </p:cNvPr>
          <p:cNvSpPr>
            <a:spLocks noGrp="1"/>
          </p:cNvSpPr>
          <p:nvPr>
            <p:ph type="title"/>
          </p:nvPr>
        </p:nvSpPr>
        <p:spPr/>
        <p:txBody>
          <a:bodyPr>
            <a:normAutofit/>
          </a:bodyPr>
          <a:lstStyle/>
          <a:p>
            <a:r>
              <a:rPr lang="vi-VN" sz="4000" b="1" dirty="0">
                <a:latin typeface="Times New Roman" panose="02020603050405020304" pitchFamily="18" charset="0"/>
                <a:cs typeface="Times New Roman" panose="02020603050405020304" pitchFamily="18" charset="0"/>
              </a:rPr>
              <a:t>2.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vi-VN" sz="4000" b="1" dirty="0">
                <a:latin typeface="Times New Roman" panose="02020603050405020304" pitchFamily="18" charset="0"/>
                <a:cs typeface="Times New Roman" panose="02020603050405020304" pitchFamily="18" charset="0"/>
              </a:rPr>
              <a:t>chức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năng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chính</a:t>
            </a:r>
            <a:br>
              <a:rPr lang="en-US" sz="4000" b="1"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7DD1F7-C8AA-2FEA-0196-6BFE3B78E0ED}"/>
              </a:ext>
            </a:extLst>
          </p:cNvPr>
          <p:cNvSpPr txBox="1"/>
          <p:nvPr/>
        </p:nvSpPr>
        <p:spPr>
          <a:xfrm>
            <a:off x="634557" y="4930944"/>
            <a:ext cx="4091975"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2.7. Quản lý sản phẩm </a:t>
            </a: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62690FF-E90C-CD5F-AE01-12F27183FF64}"/>
              </a:ext>
            </a:extLst>
          </p:cNvPr>
          <p:cNvSpPr txBox="1"/>
          <p:nvPr/>
        </p:nvSpPr>
        <p:spPr>
          <a:xfrm>
            <a:off x="597690" y="2806189"/>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2.3. Quản lý danh mục</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1EAD2E9-BCE7-99A0-F455-F49CEF594B11}"/>
              </a:ext>
            </a:extLst>
          </p:cNvPr>
          <p:cNvSpPr txBox="1"/>
          <p:nvPr/>
        </p:nvSpPr>
        <p:spPr>
          <a:xfrm>
            <a:off x="3356512" y="2800710"/>
            <a:ext cx="4921165"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2.4. Quản lý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phẩm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hạn</a:t>
            </a:r>
            <a:r>
              <a:rPr lang="vi-V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078773-77C0-C4ED-D63E-7BEE7FB807E2}"/>
              </a:ext>
            </a:extLst>
          </p:cNvPr>
          <p:cNvSpPr txBox="1"/>
          <p:nvPr/>
        </p:nvSpPr>
        <p:spPr>
          <a:xfrm>
            <a:off x="3333246" y="3876496"/>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2.6. Quản lý đơn hàng</a:t>
            </a: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3983D96-23AD-339D-0011-15079F1E122B}"/>
              </a:ext>
            </a:extLst>
          </p:cNvPr>
          <p:cNvSpPr txBox="1"/>
          <p:nvPr/>
        </p:nvSpPr>
        <p:spPr>
          <a:xfrm>
            <a:off x="636413" y="3858039"/>
            <a:ext cx="4091975"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2.5. Quản lý người dùng</a:t>
            </a:r>
            <a:endParaRPr 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9BA890-F6D8-27A6-23C8-645948229249}"/>
              </a:ext>
            </a:extLst>
          </p:cNvPr>
          <p:cNvSpPr txBox="1"/>
          <p:nvPr/>
        </p:nvSpPr>
        <p:spPr>
          <a:xfrm>
            <a:off x="3382407" y="5016760"/>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2.8. Thống kê doanh thu</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3E53349-C4C7-3940-4D86-B0CA1BE574F9}"/>
              </a:ext>
            </a:extLst>
          </p:cNvPr>
          <p:cNvSpPr txBox="1"/>
          <p:nvPr/>
        </p:nvSpPr>
        <p:spPr>
          <a:xfrm>
            <a:off x="609600" y="1807090"/>
            <a:ext cx="3313471"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2.1. Đăng nhập </a:t>
            </a:r>
          </a:p>
          <a:p>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8DF3C80-04C7-99DF-4327-C969FF7DA170}"/>
              </a:ext>
            </a:extLst>
          </p:cNvPr>
          <p:cNvSpPr txBox="1"/>
          <p:nvPr/>
        </p:nvSpPr>
        <p:spPr>
          <a:xfrm>
            <a:off x="3382407" y="1801611"/>
            <a:ext cx="3798531"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2.2. Đăng ký</a:t>
            </a:r>
          </a:p>
          <a:p>
            <a:endParaRPr lang="en-US" dirty="0">
              <a:latin typeface="Times New Roman" panose="02020603050405020304" pitchFamily="18" charset="0"/>
              <a:cs typeface="Times New Roman" panose="02020603050405020304" pitchFamily="18" charset="0"/>
            </a:endParaRPr>
          </a:p>
        </p:txBody>
      </p:sp>
      <p:pic>
        <p:nvPicPr>
          <p:cNvPr id="16" name="Hình ảnh 15" descr="Ảnh có chứa ảnh chụp màn hình, vòng tròn, trăng&#10;&#10;Mô tả được tạo tự động">
            <a:extLst>
              <a:ext uri="{FF2B5EF4-FFF2-40B4-BE49-F238E27FC236}">
                <a16:creationId xmlns:a16="http://schemas.microsoft.com/office/drawing/2014/main" id="{83F50831-E09A-8339-BAD2-130D5BA7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609" y="1502"/>
            <a:ext cx="5402946" cy="6337080"/>
          </a:xfrm>
          <a:prstGeom prst="rect">
            <a:avLst/>
          </a:prstGeom>
        </p:spPr>
      </p:pic>
      <p:sp>
        <p:nvSpPr>
          <p:cNvPr id="18" name="Hộp Văn bản 17">
            <a:extLst>
              <a:ext uri="{FF2B5EF4-FFF2-40B4-BE49-F238E27FC236}">
                <a16:creationId xmlns:a16="http://schemas.microsoft.com/office/drawing/2014/main" id="{4744CA5F-9F70-2092-2964-6D24DE8F3A5E}"/>
              </a:ext>
            </a:extLst>
          </p:cNvPr>
          <p:cNvSpPr txBox="1"/>
          <p:nvPr/>
        </p:nvSpPr>
        <p:spPr>
          <a:xfrm>
            <a:off x="6430297" y="6277212"/>
            <a:ext cx="6096000" cy="458074"/>
          </a:xfrm>
          <a:prstGeom prst="rect">
            <a:avLst/>
          </a:prstGeom>
          <a:noFill/>
        </p:spPr>
        <p:txBody>
          <a:bodyPr wrap="square">
            <a:spAutoFit/>
          </a:bodyPr>
          <a:lstStyle/>
          <a:p>
            <a:pPr algn="ctr">
              <a:lnSpc>
                <a:spcPct val="150000"/>
              </a:lnSpc>
              <a:spcAft>
                <a:spcPts val="800"/>
              </a:spcAft>
            </a:pPr>
            <a:r>
              <a:rPr lang="vi-VN" sz="1800" i="1" kern="100" dirty="0" err="1">
                <a:effectLst/>
                <a:latin typeface="Times New Roman" panose="02020603050405020304" pitchFamily="18" charset="0"/>
                <a:ea typeface="Times New Roman" panose="02020603050405020304" pitchFamily="18" charset="0"/>
              </a:rPr>
              <a:t>Use</a:t>
            </a:r>
            <a:r>
              <a:rPr lang="vi-VN" sz="1800" i="1" kern="100" dirty="0">
                <a:effectLst/>
                <a:latin typeface="Times New Roman" panose="02020603050405020304" pitchFamily="18" charset="0"/>
                <a:ea typeface="Times New Roman" panose="02020603050405020304" pitchFamily="18" charset="0"/>
              </a:rPr>
              <a:t> </a:t>
            </a:r>
            <a:r>
              <a:rPr lang="vi-VN" sz="1800" i="1" kern="100" dirty="0" err="1">
                <a:effectLst/>
                <a:latin typeface="Times New Roman" panose="02020603050405020304" pitchFamily="18" charset="0"/>
                <a:ea typeface="Times New Roman" panose="02020603050405020304" pitchFamily="18" charset="0"/>
              </a:rPr>
              <a:t>case</a:t>
            </a:r>
            <a:r>
              <a:rPr lang="vi-VN" sz="1800" i="1" kern="100" dirty="0">
                <a:effectLst/>
                <a:latin typeface="Times New Roman" panose="02020603050405020304" pitchFamily="18" charset="0"/>
                <a:ea typeface="Times New Roman" panose="02020603050405020304" pitchFamily="18" charset="0"/>
              </a:rPr>
              <a:t> tổng quát</a:t>
            </a:r>
          </a:p>
        </p:txBody>
      </p:sp>
    </p:spTree>
    <p:extLst>
      <p:ext uri="{BB962C8B-B14F-4D97-AF65-F5344CB8AC3E}">
        <p14:creationId xmlns:p14="http://schemas.microsoft.com/office/powerpoint/2010/main" val="142166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8EF432B-77B6-1ED4-FF4E-7C97E9A088C6}"/>
              </a:ext>
            </a:extLst>
          </p:cNvPr>
          <p:cNvSpPr>
            <a:spLocks noGrp="1"/>
          </p:cNvSpPr>
          <p:nvPr>
            <p:ph type="title"/>
          </p:nvPr>
        </p:nvSpPr>
        <p:spPr>
          <a:xfrm>
            <a:off x="607691" y="90744"/>
            <a:ext cx="5369169" cy="902314"/>
          </a:xfrm>
        </p:spPr>
        <p:txBody>
          <a:bodyPr vert="horz" lIns="91440" tIns="45720" rIns="91440" bIns="45720" rtlCol="0" anchor="b">
            <a:normAutofit/>
          </a:bodyPr>
          <a:lstStyle/>
          <a:p>
            <a:r>
              <a:rPr lang="en-US" kern="1200" dirty="0">
                <a:solidFill>
                  <a:schemeClr val="tx1"/>
                </a:solidFill>
                <a:latin typeface="+mj-lt"/>
                <a:ea typeface="+mj-ea"/>
                <a:cs typeface="+mj-cs"/>
              </a:rPr>
              <a:t>2.1. </a:t>
            </a:r>
            <a:r>
              <a:rPr lang="en-US" kern="1200" dirty="0" err="1">
                <a:solidFill>
                  <a:schemeClr val="tx1"/>
                </a:solidFill>
                <a:latin typeface="+mj-lt"/>
                <a:ea typeface="+mj-ea"/>
                <a:cs typeface="+mj-cs"/>
              </a:rPr>
              <a:t>Đăng</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nhập</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62DF14BA-3209-4789-D68D-FA1C5F04FD61}"/>
              </a:ext>
            </a:extLst>
          </p:cNvPr>
          <p:cNvSpPr txBox="1"/>
          <p:nvPr/>
        </p:nvSpPr>
        <p:spPr>
          <a:xfrm>
            <a:off x="0" y="1083802"/>
            <a:ext cx="5080645"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dirty="0" err="1">
                <a:effectLst/>
                <a:latin typeface="Times New Roman" panose="02020603050405020304" pitchFamily="18" charset="0"/>
                <a:cs typeface="Times New Roman" panose="02020603050405020304" pitchFamily="18" charset="0"/>
              </a:rPr>
              <a:t>Chức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này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phép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người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dùng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vào</a:t>
            </a:r>
            <a:r>
              <a:rPr lang="en-US" dirty="0">
                <a:effectLst/>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hệ thống để </a:t>
            </a:r>
            <a:r>
              <a:rPr lang="en-US" dirty="0" err="1">
                <a:effectLst/>
                <a:latin typeface="Times New Roman" panose="02020603050405020304" pitchFamily="18" charset="0"/>
                <a:cs typeface="Times New Roman" panose="02020603050405020304" pitchFamily="18" charset="0"/>
              </a:rPr>
              <a:t>truy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các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chức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năng</a:t>
            </a:r>
            <a:r>
              <a:rPr lang="en-US" dirty="0">
                <a:effectLst/>
                <a:latin typeface="Times New Roman" panose="02020603050405020304" pitchFamily="18" charset="0"/>
                <a:cs typeface="Times New Roman" panose="02020603050405020304" pitchFamily="18" charset="0"/>
              </a:rPr>
              <a:t> </a:t>
            </a:r>
            <a:endParaRPr lang="vi-VN" dirty="0">
              <a:effectLst/>
              <a:latin typeface="Times New Roman" panose="02020603050405020304" pitchFamily="18" charset="0"/>
              <a:cs typeface="Times New Roman" panose="02020603050405020304" pitchFamily="18" charset="0"/>
            </a:endParaRPr>
          </a:p>
          <a:p>
            <a:pPr marL="571500" indent="-285750">
              <a:lnSpc>
                <a:spcPct val="150000"/>
              </a:lnSpc>
              <a:spcAft>
                <a:spcPts val="600"/>
              </a:spcAft>
              <a:buClr>
                <a:schemeClr val="accent5"/>
              </a:buClr>
              <a:buFont typeface="Wingdings" panose="05000000000000000000" pitchFamily="2" charset="2"/>
              <a:buChar char="q"/>
            </a:pPr>
            <a:r>
              <a:rPr lang="en-US" dirty="0" err="1">
                <a:effectLst/>
                <a:latin typeface="Times New Roman" panose="02020603050405020304" pitchFamily="18" charset="0"/>
                <a:cs typeface="Times New Roman" panose="02020603050405020304" pitchFamily="18" charset="0"/>
              </a:rPr>
              <a:t>Đăng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dưới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quyền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của</a:t>
            </a:r>
            <a:r>
              <a:rPr lang="en-US" dirty="0">
                <a:effectLst/>
                <a:latin typeface="Times New Roman" panose="02020603050405020304" pitchFamily="18" charset="0"/>
                <a:cs typeface="Times New Roman" panose="02020603050405020304" pitchFamily="18" charset="0"/>
              </a:rPr>
              <a:t> admin, </a:t>
            </a:r>
            <a:r>
              <a:rPr lang="en-US" dirty="0" err="1">
                <a:effectLst/>
                <a:latin typeface="Times New Roman" panose="02020603050405020304" pitchFamily="18" charset="0"/>
                <a:cs typeface="Times New Roman" panose="02020603050405020304" pitchFamily="18" charset="0"/>
              </a:rPr>
              <a:t>hoặc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nhân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viên</a:t>
            </a:r>
            <a:r>
              <a:rPr lang="en-US" dirty="0">
                <a:effectLst/>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DDF6F38-54F8-D449-7D88-4F5F1C4C6093}"/>
              </a:ext>
            </a:extLst>
          </p:cNvPr>
          <p:cNvSpPr txBox="1"/>
          <p:nvPr/>
        </p:nvSpPr>
        <p:spPr>
          <a:xfrm>
            <a:off x="272286" y="2900529"/>
            <a:ext cx="4809883" cy="3174788"/>
          </a:xfrm>
          <a:prstGeom prst="rect">
            <a:avLst/>
          </a:prstGeom>
        </p:spPr>
        <p:txBody>
          <a:bodyPr vert="horz" lIns="91440" tIns="45720" rIns="91440" bIns="45720" rtlCol="0" anchor="t">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effectLst/>
                <a:latin typeface="Times New Roman" panose="02020603050405020304" pitchFamily="18" charset="0"/>
                <a:cs typeface="Times New Roman" panose="02020603050405020304" pitchFamily="18" charset="0"/>
              </a:rPr>
              <a:t>Đăng nhập bằng quyền admin, sẽ sử dụng được tất cả các chức năng của hệ thống</a:t>
            </a:r>
          </a:p>
          <a:p>
            <a:pPr marL="285750" indent="-285750">
              <a:lnSpc>
                <a:spcPct val="150000"/>
              </a:lnSpc>
              <a:spcAft>
                <a:spcPts val="600"/>
              </a:spcAft>
              <a:buClr>
                <a:schemeClr val="accent5"/>
              </a:buClr>
              <a:buFont typeface="Wingdings" panose="05000000000000000000" pitchFamily="2" charset="2"/>
              <a:buChar char="q"/>
            </a:pPr>
            <a:r>
              <a:rPr lang="vi-VN" dirty="0">
                <a:effectLst/>
                <a:latin typeface="Times New Roman" panose="02020603050405020304" pitchFamily="18" charset="0"/>
                <a:cs typeface="Times New Roman" panose="02020603050405020304" pitchFamily="18" charset="0"/>
              </a:rPr>
              <a:t>Đăng nhập bằng quyền của nhân viên, về cơ bản sẽ giống so với admin, nhưng sẽ có 1 vài chức năng không sử dụng được như quản lý người dùng...</a:t>
            </a:r>
            <a:endParaRPr lang="en-US" dirty="0">
              <a:effectLst/>
              <a:latin typeface="Times New Roman" panose="02020603050405020304" pitchFamily="18" charset="0"/>
              <a:cs typeface="Times New Roman" panose="02020603050405020304" pitchFamily="18" charset="0"/>
            </a:endParaRPr>
          </a:p>
          <a:p>
            <a:pPr>
              <a:lnSpc>
                <a:spcPct val="110000"/>
              </a:lnSpc>
              <a:spcAft>
                <a:spcPts val="600"/>
              </a:spcAft>
              <a:buClr>
                <a:schemeClr val="accent5"/>
              </a:buClr>
            </a:pPr>
            <a:endParaRPr lang="en-US" b="1" dirty="0">
              <a:latin typeface="Times New Roman" panose="02020603050405020304" pitchFamily="18" charset="0"/>
              <a:cs typeface="Times New Roman" panose="02020603050405020304" pitchFamily="18" charset="0"/>
            </a:endParaRPr>
          </a:p>
        </p:txBody>
      </p:sp>
      <p:grpSp>
        <p:nvGrpSpPr>
          <p:cNvPr id="14" name="Nhóm 13">
            <a:extLst>
              <a:ext uri="{FF2B5EF4-FFF2-40B4-BE49-F238E27FC236}">
                <a16:creationId xmlns:a16="http://schemas.microsoft.com/office/drawing/2014/main" id="{8E3A32CB-2956-DAC2-88A0-BAB5631ACE6D}"/>
              </a:ext>
            </a:extLst>
          </p:cNvPr>
          <p:cNvGrpSpPr/>
          <p:nvPr/>
        </p:nvGrpSpPr>
        <p:grpSpPr>
          <a:xfrm>
            <a:off x="6388009" y="570752"/>
            <a:ext cx="6907673" cy="5997909"/>
            <a:chOff x="5842754" y="520611"/>
            <a:chExt cx="6907673" cy="5997909"/>
          </a:xfrm>
        </p:grpSpPr>
        <p:pic>
          <p:nvPicPr>
            <p:cNvPr id="4" name="Picture 1" descr="A diagram of a company&#10;&#10;Description automatically generated">
              <a:extLst>
                <a:ext uri="{FF2B5EF4-FFF2-40B4-BE49-F238E27FC236}">
                  <a16:creationId xmlns:a16="http://schemas.microsoft.com/office/drawing/2014/main" id="{8DB91A82-9575-9AAB-E4D0-BBA40843B867}"/>
                </a:ext>
              </a:extLst>
            </p:cNvPr>
            <p:cNvPicPr>
              <a:picLocks noChangeAspect="1"/>
            </p:cNvPicPr>
            <p:nvPr/>
          </p:nvPicPr>
          <p:blipFill>
            <a:blip r:embed="rId3"/>
            <a:stretch>
              <a:fillRect/>
            </a:stretch>
          </p:blipFill>
          <p:spPr>
            <a:xfrm>
              <a:off x="5842754" y="520611"/>
              <a:ext cx="5369169" cy="5551170"/>
            </a:xfrm>
            <a:prstGeom prst="rect">
              <a:avLst/>
            </a:prstGeom>
          </p:spPr>
        </p:pic>
        <p:sp>
          <p:nvSpPr>
            <p:cNvPr id="7" name="Hộp Văn bản 6">
              <a:extLst>
                <a:ext uri="{FF2B5EF4-FFF2-40B4-BE49-F238E27FC236}">
                  <a16:creationId xmlns:a16="http://schemas.microsoft.com/office/drawing/2014/main" id="{BE47E59E-2AFC-3AD1-DE68-9CB3EA841EF3}"/>
                </a:ext>
              </a:extLst>
            </p:cNvPr>
            <p:cNvSpPr txBox="1"/>
            <p:nvPr/>
          </p:nvSpPr>
          <p:spPr>
            <a:xfrm>
              <a:off x="6654427" y="6149188"/>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40A41999-5CD5-609F-1E67-411BDBFBB89A}"/>
              </a:ext>
            </a:extLst>
          </p:cNvPr>
          <p:cNvGrpSpPr/>
          <p:nvPr/>
        </p:nvGrpSpPr>
        <p:grpSpPr>
          <a:xfrm>
            <a:off x="6111823" y="1361558"/>
            <a:ext cx="6628969" cy="3575227"/>
            <a:chOff x="-355596" y="2981017"/>
            <a:chExt cx="6628969" cy="3575227"/>
          </a:xfrm>
        </p:grpSpPr>
        <p:pic>
          <p:nvPicPr>
            <p:cNvPr id="8" name="Picture 1" descr="A screen shot of a grid&#10;&#10;Description automatically generated">
              <a:extLst>
                <a:ext uri="{FF2B5EF4-FFF2-40B4-BE49-F238E27FC236}">
                  <a16:creationId xmlns:a16="http://schemas.microsoft.com/office/drawing/2014/main" id="{54E2067E-B081-CC88-7F6B-D1F95898C9C6}"/>
                </a:ext>
              </a:extLst>
            </p:cNvPr>
            <p:cNvPicPr>
              <a:picLocks noChangeAspect="1"/>
            </p:cNvPicPr>
            <p:nvPr/>
          </p:nvPicPr>
          <p:blipFill>
            <a:blip r:embed="rId4"/>
            <a:stretch>
              <a:fillRect/>
            </a:stretch>
          </p:blipFill>
          <p:spPr>
            <a:xfrm>
              <a:off x="-355596" y="2981017"/>
              <a:ext cx="5791835" cy="3148330"/>
            </a:xfrm>
            <a:prstGeom prst="rect">
              <a:avLst/>
            </a:prstGeom>
          </p:spPr>
        </p:pic>
        <p:sp>
          <p:nvSpPr>
            <p:cNvPr id="11" name="Hộp Văn bản 10">
              <a:extLst>
                <a:ext uri="{FF2B5EF4-FFF2-40B4-BE49-F238E27FC236}">
                  <a16:creationId xmlns:a16="http://schemas.microsoft.com/office/drawing/2014/main" id="{6C62F53D-69A6-73C9-9D72-826DD3FED5F0}"/>
                </a:ext>
              </a:extLst>
            </p:cNvPr>
            <p:cNvSpPr txBox="1"/>
            <p:nvPr/>
          </p:nvSpPr>
          <p:spPr>
            <a:xfrm>
              <a:off x="-102845" y="6186912"/>
              <a:ext cx="6376218"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19" name="Nhóm 18">
            <a:extLst>
              <a:ext uri="{FF2B5EF4-FFF2-40B4-BE49-F238E27FC236}">
                <a16:creationId xmlns:a16="http://schemas.microsoft.com/office/drawing/2014/main" id="{7AAEBCCD-C2B3-4DD3-8DFE-7D7EAA783FD5}"/>
              </a:ext>
            </a:extLst>
          </p:cNvPr>
          <p:cNvGrpSpPr/>
          <p:nvPr/>
        </p:nvGrpSpPr>
        <p:grpSpPr>
          <a:xfrm>
            <a:off x="6133998" y="493345"/>
            <a:ext cx="7609766" cy="5364678"/>
            <a:chOff x="775065" y="1355979"/>
            <a:chExt cx="7609766" cy="5364678"/>
          </a:xfrm>
        </p:grpSpPr>
        <p:pic>
          <p:nvPicPr>
            <p:cNvPr id="16" name="Picture 1" descr="A diagram with text and words&#10;&#10;Description automatically generated with medium confidence">
              <a:extLst>
                <a:ext uri="{FF2B5EF4-FFF2-40B4-BE49-F238E27FC236}">
                  <a16:creationId xmlns:a16="http://schemas.microsoft.com/office/drawing/2014/main" id="{3299522C-ADFC-595A-E30C-DD4CBD79A27D}"/>
                </a:ext>
              </a:extLst>
            </p:cNvPr>
            <p:cNvPicPr>
              <a:picLocks noChangeAspect="1"/>
            </p:cNvPicPr>
            <p:nvPr/>
          </p:nvPicPr>
          <p:blipFill>
            <a:blip r:embed="rId5"/>
            <a:stretch>
              <a:fillRect/>
            </a:stretch>
          </p:blipFill>
          <p:spPr>
            <a:xfrm>
              <a:off x="775065" y="1355979"/>
              <a:ext cx="5791835" cy="4650105"/>
            </a:xfrm>
            <a:prstGeom prst="rect">
              <a:avLst/>
            </a:prstGeom>
          </p:spPr>
        </p:pic>
        <p:sp>
          <p:nvSpPr>
            <p:cNvPr id="18" name="Hộp Văn bản 17">
              <a:extLst>
                <a:ext uri="{FF2B5EF4-FFF2-40B4-BE49-F238E27FC236}">
                  <a16:creationId xmlns:a16="http://schemas.microsoft.com/office/drawing/2014/main" id="{4973CB83-B255-A389-57A6-716110CB4244}"/>
                </a:ext>
              </a:extLst>
            </p:cNvPr>
            <p:cNvSpPr txBox="1"/>
            <p:nvPr/>
          </p:nvSpPr>
          <p:spPr>
            <a:xfrm>
              <a:off x="2008613" y="6351325"/>
              <a:ext cx="6376218"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23" name="Nhóm 22">
            <a:extLst>
              <a:ext uri="{FF2B5EF4-FFF2-40B4-BE49-F238E27FC236}">
                <a16:creationId xmlns:a16="http://schemas.microsoft.com/office/drawing/2014/main" id="{915C9982-1032-0F5A-1902-F2E33A1ADCF1}"/>
              </a:ext>
            </a:extLst>
          </p:cNvPr>
          <p:cNvGrpSpPr/>
          <p:nvPr/>
        </p:nvGrpSpPr>
        <p:grpSpPr>
          <a:xfrm>
            <a:off x="6113246" y="178213"/>
            <a:ext cx="7835391" cy="6501573"/>
            <a:chOff x="1188739" y="683556"/>
            <a:chExt cx="7835391" cy="6501573"/>
          </a:xfrm>
        </p:grpSpPr>
        <p:pic>
          <p:nvPicPr>
            <p:cNvPr id="20" name="Picture 1" descr="A screenshot of a login form&#10;&#10;Description automatically generated">
              <a:extLst>
                <a:ext uri="{FF2B5EF4-FFF2-40B4-BE49-F238E27FC236}">
                  <a16:creationId xmlns:a16="http://schemas.microsoft.com/office/drawing/2014/main" id="{6CEB237F-3738-EF31-96BE-E8B197073A01}"/>
                </a:ext>
              </a:extLst>
            </p:cNvPr>
            <p:cNvPicPr>
              <a:picLocks noChangeAspect="1"/>
            </p:cNvPicPr>
            <p:nvPr/>
          </p:nvPicPr>
          <p:blipFill>
            <a:blip r:embed="rId6"/>
            <a:stretch>
              <a:fillRect/>
            </a:stretch>
          </p:blipFill>
          <p:spPr>
            <a:xfrm>
              <a:off x="1188739" y="683556"/>
              <a:ext cx="5791835" cy="6062345"/>
            </a:xfrm>
            <a:prstGeom prst="rect">
              <a:avLst/>
            </a:prstGeom>
          </p:spPr>
        </p:pic>
        <p:sp>
          <p:nvSpPr>
            <p:cNvPr id="22" name="Hộp Văn bản 21">
              <a:extLst>
                <a:ext uri="{FF2B5EF4-FFF2-40B4-BE49-F238E27FC236}">
                  <a16:creationId xmlns:a16="http://schemas.microsoft.com/office/drawing/2014/main" id="{57BE1514-CAF7-95CE-493F-C6577EAD7206}"/>
                </a:ext>
              </a:extLst>
            </p:cNvPr>
            <p:cNvSpPr txBox="1"/>
            <p:nvPr/>
          </p:nvSpPr>
          <p:spPr>
            <a:xfrm>
              <a:off x="2377524" y="6815797"/>
              <a:ext cx="6646606"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2652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50"/>
                                        <p:tgtEl>
                                          <p:spTgt spid="15"/>
                                        </p:tgtEl>
                                      </p:cBhvr>
                                    </p:animEffect>
                                    <p:anim calcmode="lin" valueType="num">
                                      <p:cBhvr>
                                        <p:cTn id="19" dur="1050" fill="hold"/>
                                        <p:tgtEl>
                                          <p:spTgt spid="15"/>
                                        </p:tgtEl>
                                        <p:attrNameLst>
                                          <p:attrName>ppt_x</p:attrName>
                                        </p:attrNameLst>
                                      </p:cBhvr>
                                      <p:tavLst>
                                        <p:tav tm="0">
                                          <p:val>
                                            <p:strVal val="#ppt_x"/>
                                          </p:val>
                                        </p:tav>
                                        <p:tav tm="100000">
                                          <p:val>
                                            <p:strVal val="#ppt_x"/>
                                          </p:val>
                                        </p:tav>
                                      </p:tavLst>
                                    </p:anim>
                                    <p:anim calcmode="lin" valueType="num">
                                      <p:cBhvr>
                                        <p:cTn id="20" dur="10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89BE5C5-D6BA-EA34-45E0-1FA97DB85AB2}"/>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2.2. </a:t>
            </a:r>
            <a:r>
              <a:rPr lang="en-US" kern="1200" dirty="0" err="1">
                <a:solidFill>
                  <a:schemeClr val="tx1"/>
                </a:solidFill>
                <a:latin typeface="Times New Roman" panose="02020603050405020304" pitchFamily="18" charset="0"/>
                <a:cs typeface="Times New Roman" panose="02020603050405020304" pitchFamily="18" charset="0"/>
              </a:rPr>
              <a:t>Đăng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ký</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8" name="Title 1">
            <a:extLst>
              <a:ext uri="{FF2B5EF4-FFF2-40B4-BE49-F238E27FC236}">
                <a16:creationId xmlns:a16="http://schemas.microsoft.com/office/drawing/2014/main" id="{755F6AE9-76D3-E894-5D7A-3DA451CCF398}"/>
              </a:ext>
            </a:extLst>
          </p:cNvPr>
          <p:cNvSpPr txBox="1">
            <a:spLocks/>
          </p:cNvSpPr>
          <p:nvPr/>
        </p:nvSpPr>
        <p:spPr>
          <a:xfrm>
            <a:off x="610198" y="2391995"/>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742950" indent="-285750">
              <a:lnSpc>
                <a:spcPct val="150000"/>
              </a:lnSpc>
              <a:buClr>
                <a:schemeClr val="accent5"/>
              </a:buClr>
              <a:buFont typeface="Wingdings" panose="05000000000000000000" pitchFamily="2" charset="2"/>
              <a:buChar char="q"/>
            </a:pPr>
            <a:r>
              <a:rPr lang="en-US" sz="1800" dirty="0" err="1">
                <a:latin typeface="Times New Roman" panose="02020603050405020304" pitchFamily="18" charset="0"/>
                <a:ea typeface="+mn-ea"/>
                <a:cs typeface="Times New Roman" panose="02020603050405020304" pitchFamily="18" charset="0"/>
              </a:rPr>
              <a:t>Chức</a:t>
            </a:r>
            <a:r>
              <a:rPr lang="en-US" sz="1800" dirty="0">
                <a:latin typeface="Times New Roman" panose="02020603050405020304" pitchFamily="18" charset="0"/>
                <a:ea typeface="+mn-ea"/>
                <a:cs typeface="Times New Roman" panose="02020603050405020304" pitchFamily="18" charset="0"/>
              </a:rPr>
              <a:t> </a:t>
            </a:r>
            <a:r>
              <a:rPr lang="en-US" sz="1800" dirty="0" err="1">
                <a:latin typeface="Times New Roman" panose="02020603050405020304" pitchFamily="18" charset="0"/>
                <a:ea typeface="+mn-ea"/>
                <a:cs typeface="Times New Roman" panose="02020603050405020304" pitchFamily="18" charset="0"/>
              </a:rPr>
              <a:t>năng</a:t>
            </a:r>
            <a:r>
              <a:rPr lang="vi-VN" sz="1800" dirty="0">
                <a:latin typeface="Times New Roman" panose="02020603050405020304" pitchFamily="18" charset="0"/>
                <a:ea typeface="+mn-ea"/>
                <a:cs typeface="Times New Roman" panose="02020603050405020304" pitchFamily="18" charset="0"/>
              </a:rPr>
              <a:t> này cho phép người dùng đăng ký tài khoản để có thể sử dụng phần mềm</a:t>
            </a:r>
            <a:r>
              <a:rPr lang="en-US" sz="1800" dirty="0">
                <a:latin typeface="Times New Roman" panose="02020603050405020304" pitchFamily="18" charset="0"/>
                <a:ea typeface="+mn-ea"/>
                <a:cs typeface="Times New Roman" panose="02020603050405020304" pitchFamily="18" charset="0"/>
              </a:rPr>
              <a:t> </a:t>
            </a:r>
            <a:endParaRPr lang="vi-VN" sz="1800" dirty="0">
              <a:latin typeface="Times New Roman" panose="02020603050405020304" pitchFamily="18" charset="0"/>
              <a:ea typeface="+mn-ea"/>
              <a:cs typeface="Times New Roman" panose="02020603050405020304" pitchFamily="18" charset="0"/>
            </a:endParaRPr>
          </a:p>
          <a:p>
            <a:pPr marL="457200">
              <a:lnSpc>
                <a:spcPct val="150000"/>
              </a:lnSpc>
              <a:buClr>
                <a:schemeClr val="accent5"/>
              </a:buClr>
            </a:pPr>
            <a:endParaRPr lang="vi-VN" sz="1800" dirty="0">
              <a:latin typeface="Times New Roman" panose="02020603050405020304" pitchFamily="18" charset="0"/>
              <a:ea typeface="+mn-ea"/>
              <a:cs typeface="Times New Roman" panose="02020603050405020304" pitchFamily="18" charset="0"/>
            </a:endParaRPr>
          </a:p>
          <a:p>
            <a:pPr marL="742950" indent="-285750">
              <a:lnSpc>
                <a:spcPct val="150000"/>
              </a:lnSpc>
              <a:buClr>
                <a:schemeClr val="accent5"/>
              </a:buClr>
              <a:buFont typeface="Wingdings" panose="05000000000000000000" pitchFamily="2" charset="2"/>
              <a:buChar char="q"/>
            </a:pPr>
            <a:r>
              <a:rPr lang="en-US" sz="1800" dirty="0" err="1">
                <a:effectLst/>
                <a:latin typeface="Times New Roman" panose="02020603050405020304" pitchFamily="18" charset="0"/>
                <a:ea typeface="+mn-ea"/>
                <a:cs typeface="Times New Roman" panose="02020603050405020304" pitchFamily="18" charset="0"/>
              </a:rPr>
              <a:t>Người</a:t>
            </a:r>
            <a:r>
              <a:rPr lang="vi-VN" sz="1800" dirty="0">
                <a:effectLst/>
                <a:latin typeface="Times New Roman" panose="02020603050405020304" pitchFamily="18" charset="0"/>
                <a:ea typeface="+mn-ea"/>
                <a:cs typeface="Times New Roman" panose="02020603050405020304" pitchFamily="18" charset="0"/>
              </a:rPr>
              <a:t> dùng chỉ có thể đăng ký tài khoản bằng quyền của nhân viên</a:t>
            </a:r>
            <a:endParaRPr lang="en-US" sz="1800" dirty="0">
              <a:effectLst/>
              <a:latin typeface="Times New Roman" panose="02020603050405020304" pitchFamily="18" charset="0"/>
              <a:ea typeface="+mn-ea"/>
              <a:cs typeface="Times New Roman" panose="02020603050405020304" pitchFamily="18" charset="0"/>
            </a:endParaRPr>
          </a:p>
          <a:p>
            <a:pPr>
              <a:lnSpc>
                <a:spcPct val="150000"/>
              </a:lnSpc>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grpSp>
        <p:nvGrpSpPr>
          <p:cNvPr id="6" name="Nhóm 5">
            <a:extLst>
              <a:ext uri="{FF2B5EF4-FFF2-40B4-BE49-F238E27FC236}">
                <a16:creationId xmlns:a16="http://schemas.microsoft.com/office/drawing/2014/main" id="{2888CCF0-6265-863E-C436-6AFEF161FBAC}"/>
              </a:ext>
            </a:extLst>
          </p:cNvPr>
          <p:cNvGrpSpPr/>
          <p:nvPr/>
        </p:nvGrpSpPr>
        <p:grpSpPr>
          <a:xfrm>
            <a:off x="5791198" y="0"/>
            <a:ext cx="7202447" cy="6737866"/>
            <a:chOff x="5864624" y="0"/>
            <a:chExt cx="7202447" cy="6737866"/>
          </a:xfrm>
        </p:grpSpPr>
        <p:pic>
          <p:nvPicPr>
            <p:cNvPr id="3" name="Picture 1" descr="A diagram of a project&#10;&#10;Description automatically generated">
              <a:extLst>
                <a:ext uri="{FF2B5EF4-FFF2-40B4-BE49-F238E27FC236}">
                  <a16:creationId xmlns:a16="http://schemas.microsoft.com/office/drawing/2014/main" id="{77018EBB-6D3E-8AD8-D932-0AB792C5FA2E}"/>
                </a:ext>
              </a:extLst>
            </p:cNvPr>
            <p:cNvPicPr>
              <a:picLocks noChangeAspect="1"/>
            </p:cNvPicPr>
            <p:nvPr/>
          </p:nvPicPr>
          <p:blipFill>
            <a:blip r:embed="rId3"/>
            <a:stretch>
              <a:fillRect/>
            </a:stretch>
          </p:blipFill>
          <p:spPr>
            <a:xfrm>
              <a:off x="5864624" y="0"/>
              <a:ext cx="5791835" cy="6248400"/>
            </a:xfrm>
            <a:prstGeom prst="rect">
              <a:avLst/>
            </a:prstGeom>
          </p:spPr>
        </p:pic>
        <p:sp>
          <p:nvSpPr>
            <p:cNvPr id="5" name="Hộp Văn bản 4">
              <a:extLst>
                <a:ext uri="{FF2B5EF4-FFF2-40B4-BE49-F238E27FC236}">
                  <a16:creationId xmlns:a16="http://schemas.microsoft.com/office/drawing/2014/main" id="{F0F549F5-4FAD-332A-B31B-DB551158B877}"/>
                </a:ext>
              </a:extLst>
            </p:cNvPr>
            <p:cNvSpPr txBox="1"/>
            <p:nvPr/>
          </p:nvSpPr>
          <p:spPr>
            <a:xfrm>
              <a:off x="6971071" y="636853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12" name="Nhóm 11">
            <a:extLst>
              <a:ext uri="{FF2B5EF4-FFF2-40B4-BE49-F238E27FC236}">
                <a16:creationId xmlns:a16="http://schemas.microsoft.com/office/drawing/2014/main" id="{DB80FDCD-0080-D70F-4AAA-8B33323DCAD6}"/>
              </a:ext>
            </a:extLst>
          </p:cNvPr>
          <p:cNvGrpSpPr/>
          <p:nvPr/>
        </p:nvGrpSpPr>
        <p:grpSpPr>
          <a:xfrm>
            <a:off x="5939870" y="686812"/>
            <a:ext cx="7129021" cy="5484376"/>
            <a:chOff x="5196031" y="476250"/>
            <a:chExt cx="7129021" cy="5484376"/>
          </a:xfrm>
        </p:grpSpPr>
        <p:sp>
          <p:nvSpPr>
            <p:cNvPr id="9" name="Hộp Văn bản 8">
              <a:extLst>
                <a:ext uri="{FF2B5EF4-FFF2-40B4-BE49-F238E27FC236}">
                  <a16:creationId xmlns:a16="http://schemas.microsoft.com/office/drawing/2014/main" id="{471F491B-67D1-E4E6-F6EA-F27D03044F11}"/>
                </a:ext>
              </a:extLst>
            </p:cNvPr>
            <p:cNvSpPr txBox="1"/>
            <p:nvPr/>
          </p:nvSpPr>
          <p:spPr>
            <a:xfrm>
              <a:off x="6229052" y="559129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pic>
          <p:nvPicPr>
            <p:cNvPr id="10" name="Picture 1" descr="A diagram of a project&#10;&#10;Description automatically generated">
              <a:extLst>
                <a:ext uri="{FF2B5EF4-FFF2-40B4-BE49-F238E27FC236}">
                  <a16:creationId xmlns:a16="http://schemas.microsoft.com/office/drawing/2014/main" id="{11540FA9-E16C-5933-7C7D-D0AD45F92402}"/>
                </a:ext>
              </a:extLst>
            </p:cNvPr>
            <p:cNvPicPr>
              <a:picLocks noChangeAspect="1"/>
            </p:cNvPicPr>
            <p:nvPr/>
          </p:nvPicPr>
          <p:blipFill>
            <a:blip r:embed="rId4"/>
            <a:stretch>
              <a:fillRect/>
            </a:stretch>
          </p:blipFill>
          <p:spPr>
            <a:xfrm>
              <a:off x="5196031" y="476250"/>
              <a:ext cx="5791835" cy="4823460"/>
            </a:xfrm>
            <a:prstGeom prst="rect">
              <a:avLst/>
            </a:prstGeom>
          </p:spPr>
        </p:pic>
      </p:grpSp>
      <p:grpSp>
        <p:nvGrpSpPr>
          <p:cNvPr id="17" name="Nhóm 16">
            <a:extLst>
              <a:ext uri="{FF2B5EF4-FFF2-40B4-BE49-F238E27FC236}">
                <a16:creationId xmlns:a16="http://schemas.microsoft.com/office/drawing/2014/main" id="{9814FAEC-405A-BF83-5571-243DA5B2EBBA}"/>
              </a:ext>
            </a:extLst>
          </p:cNvPr>
          <p:cNvGrpSpPr/>
          <p:nvPr/>
        </p:nvGrpSpPr>
        <p:grpSpPr>
          <a:xfrm>
            <a:off x="5603832" y="790154"/>
            <a:ext cx="8136823" cy="5578380"/>
            <a:chOff x="5294356" y="1279620"/>
            <a:chExt cx="8136823" cy="5578380"/>
          </a:xfrm>
        </p:grpSpPr>
        <p:pic>
          <p:nvPicPr>
            <p:cNvPr id="14" name="Hình ảnh 13">
              <a:extLst>
                <a:ext uri="{FF2B5EF4-FFF2-40B4-BE49-F238E27FC236}">
                  <a16:creationId xmlns:a16="http://schemas.microsoft.com/office/drawing/2014/main" id="{3E24388D-5788-D9F5-3691-DEB8097405CE}"/>
                </a:ext>
              </a:extLst>
            </p:cNvPr>
            <p:cNvPicPr>
              <a:picLocks noChangeAspect="1"/>
            </p:cNvPicPr>
            <p:nvPr/>
          </p:nvPicPr>
          <p:blipFill>
            <a:blip r:embed="rId5"/>
            <a:stretch>
              <a:fillRect/>
            </a:stretch>
          </p:blipFill>
          <p:spPr>
            <a:xfrm>
              <a:off x="5294356" y="1279620"/>
              <a:ext cx="5791200" cy="4591050"/>
            </a:xfrm>
            <a:prstGeom prst="rect">
              <a:avLst/>
            </a:prstGeom>
          </p:spPr>
        </p:pic>
        <p:sp>
          <p:nvSpPr>
            <p:cNvPr id="16" name="Hộp Văn bản 15">
              <a:extLst>
                <a:ext uri="{FF2B5EF4-FFF2-40B4-BE49-F238E27FC236}">
                  <a16:creationId xmlns:a16="http://schemas.microsoft.com/office/drawing/2014/main" id="{46E56BD8-D9CC-202A-8A1C-17DF0159D9D6}"/>
                </a:ext>
              </a:extLst>
            </p:cNvPr>
            <p:cNvSpPr txBox="1"/>
            <p:nvPr/>
          </p:nvSpPr>
          <p:spPr>
            <a:xfrm>
              <a:off x="6897645" y="6488668"/>
              <a:ext cx="6533534"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21" name="Nhóm 20">
            <a:extLst>
              <a:ext uri="{FF2B5EF4-FFF2-40B4-BE49-F238E27FC236}">
                <a16:creationId xmlns:a16="http://schemas.microsoft.com/office/drawing/2014/main" id="{30D9DC84-78B2-9662-33B2-2B098A843495}"/>
              </a:ext>
            </a:extLst>
          </p:cNvPr>
          <p:cNvGrpSpPr/>
          <p:nvPr/>
        </p:nvGrpSpPr>
        <p:grpSpPr>
          <a:xfrm>
            <a:off x="5939870" y="1095638"/>
            <a:ext cx="6874508" cy="5286792"/>
            <a:chOff x="3200082" y="1007427"/>
            <a:chExt cx="6874508" cy="5286792"/>
          </a:xfrm>
        </p:grpSpPr>
        <p:pic>
          <p:nvPicPr>
            <p:cNvPr id="18" name="Picture 1" descr="A diagram with yellow text and black dots&#10;&#10;Description automatically generated with medium confidence">
              <a:extLst>
                <a:ext uri="{FF2B5EF4-FFF2-40B4-BE49-F238E27FC236}">
                  <a16:creationId xmlns:a16="http://schemas.microsoft.com/office/drawing/2014/main" id="{DAE6F4D1-BB25-FB4B-9EA4-7C304FB3A64B}"/>
                </a:ext>
              </a:extLst>
            </p:cNvPr>
            <p:cNvPicPr>
              <a:picLocks noChangeAspect="1"/>
            </p:cNvPicPr>
            <p:nvPr/>
          </p:nvPicPr>
          <p:blipFill>
            <a:blip r:embed="rId6"/>
            <a:stretch>
              <a:fillRect/>
            </a:stretch>
          </p:blipFill>
          <p:spPr>
            <a:xfrm>
              <a:off x="3200082" y="1007427"/>
              <a:ext cx="5791835" cy="4843145"/>
            </a:xfrm>
            <a:prstGeom prst="rect">
              <a:avLst/>
            </a:prstGeom>
          </p:spPr>
        </p:pic>
        <p:sp>
          <p:nvSpPr>
            <p:cNvPr id="20" name="Hộp Văn bản 19">
              <a:extLst>
                <a:ext uri="{FF2B5EF4-FFF2-40B4-BE49-F238E27FC236}">
                  <a16:creationId xmlns:a16="http://schemas.microsoft.com/office/drawing/2014/main" id="{A9C99A88-0E5C-A42C-FC2D-8908443F6F81}"/>
                </a:ext>
              </a:extLst>
            </p:cNvPr>
            <p:cNvSpPr txBox="1"/>
            <p:nvPr/>
          </p:nvSpPr>
          <p:spPr>
            <a:xfrm>
              <a:off x="3201350" y="5924887"/>
              <a:ext cx="68732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27" name="Nhóm 26">
            <a:extLst>
              <a:ext uri="{FF2B5EF4-FFF2-40B4-BE49-F238E27FC236}">
                <a16:creationId xmlns:a16="http://schemas.microsoft.com/office/drawing/2014/main" id="{A9E5203C-FFF7-3715-D3CE-46B478121F56}"/>
              </a:ext>
            </a:extLst>
          </p:cNvPr>
          <p:cNvGrpSpPr/>
          <p:nvPr/>
        </p:nvGrpSpPr>
        <p:grpSpPr>
          <a:xfrm>
            <a:off x="4858465" y="731407"/>
            <a:ext cx="6873240" cy="5478387"/>
            <a:chOff x="5062812" y="1274232"/>
            <a:chExt cx="6873240" cy="5478387"/>
          </a:xfrm>
        </p:grpSpPr>
        <p:pic>
          <p:nvPicPr>
            <p:cNvPr id="22" name="Picture 1" descr="A screenshot of a computer screen&#10;&#10;Description automatically generated">
              <a:extLst>
                <a:ext uri="{FF2B5EF4-FFF2-40B4-BE49-F238E27FC236}">
                  <a16:creationId xmlns:a16="http://schemas.microsoft.com/office/drawing/2014/main" id="{24ABEF96-1DBE-1261-E02D-CBB4D9FCEC40}"/>
                </a:ext>
              </a:extLst>
            </p:cNvPr>
            <p:cNvPicPr>
              <a:picLocks noChangeAspect="1"/>
            </p:cNvPicPr>
            <p:nvPr/>
          </p:nvPicPr>
          <p:blipFill>
            <a:blip r:embed="rId7"/>
            <a:stretch>
              <a:fillRect/>
            </a:stretch>
          </p:blipFill>
          <p:spPr>
            <a:xfrm>
              <a:off x="5884984" y="1274232"/>
              <a:ext cx="5791835" cy="4541520"/>
            </a:xfrm>
            <a:prstGeom prst="rect">
              <a:avLst/>
            </a:prstGeom>
          </p:spPr>
        </p:pic>
        <p:sp>
          <p:nvSpPr>
            <p:cNvPr id="26" name="Hộp Văn bản 25">
              <a:extLst>
                <a:ext uri="{FF2B5EF4-FFF2-40B4-BE49-F238E27FC236}">
                  <a16:creationId xmlns:a16="http://schemas.microsoft.com/office/drawing/2014/main" id="{B71F40FE-DB8E-E84A-054D-5544CD4D8272}"/>
                </a:ext>
              </a:extLst>
            </p:cNvPr>
            <p:cNvSpPr txBox="1"/>
            <p:nvPr/>
          </p:nvSpPr>
          <p:spPr>
            <a:xfrm>
              <a:off x="5062812" y="6294545"/>
              <a:ext cx="687324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Giao diện đăng ký</a:t>
              </a:r>
            </a:p>
          </p:txBody>
        </p:sp>
      </p:grpSp>
    </p:spTree>
    <p:extLst>
      <p:ext uri="{BB962C8B-B14F-4D97-AF65-F5344CB8AC3E}">
        <p14:creationId xmlns:p14="http://schemas.microsoft.com/office/powerpoint/2010/main" val="1465065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ppt_x"/>
                                          </p:val>
                                        </p:tav>
                                      </p:tavLst>
                                    </p:anim>
                                    <p:anim calcmode="lin" valueType="num">
                                      <p:cBhvr additive="base">
                                        <p:cTn id="12" dur="500"/>
                                        <p:tgtEl>
                                          <p:spTgt spid="6"/>
                                        </p:tgtEl>
                                        <p:attrNameLst>
                                          <p:attrName>ppt_y</p:attrName>
                                        </p:attrNameLst>
                                      </p:cBhvr>
                                      <p:tavLst>
                                        <p:tav tm="0">
                                          <p:val>
                                            <p:strVal val="ppt_y"/>
                                          </p:val>
                                        </p:tav>
                                        <p:tav tm="100000">
                                          <p:val>
                                            <p:strVal val="1+ppt_h/2"/>
                                          </p:val>
                                        </p:tav>
                                      </p:tavLst>
                                    </p:anim>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nodeType="clickEffect">
                                  <p:stCondLst>
                                    <p:cond delay="0"/>
                                  </p:stCondLst>
                                  <p:childTnLst>
                                    <p:animEffect transition="out" filter="wheel(1)">
                                      <p:cBhvr>
                                        <p:cTn id="34" dur="2000"/>
                                        <p:tgtEl>
                                          <p:spTgt spid="17"/>
                                        </p:tgtEl>
                                      </p:cBhvr>
                                    </p:animEffect>
                                    <p:set>
                                      <p:cBhvr>
                                        <p:cTn id="35" dur="1" fill="hold">
                                          <p:stCondLst>
                                            <p:cond delay="1999"/>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xit" presetSubtype="0" fill="hold" nodeType="clickEffect">
                                  <p:stCondLst>
                                    <p:cond delay="0"/>
                                  </p:stCondLst>
                                  <p:childTnLst>
                                    <p:anim calcmode="lin" valueType="num">
                                      <p:cBhvr>
                                        <p:cTn id="44" dur="1000"/>
                                        <p:tgtEl>
                                          <p:spTgt spid="21"/>
                                        </p:tgtEl>
                                        <p:attrNameLst>
                                          <p:attrName>ppt_w</p:attrName>
                                        </p:attrNameLst>
                                      </p:cBhvr>
                                      <p:tavLst>
                                        <p:tav tm="0">
                                          <p:val>
                                            <p:strVal val="ppt_w"/>
                                          </p:val>
                                        </p:tav>
                                        <p:tav tm="100000">
                                          <p:val>
                                            <p:fltVal val="0"/>
                                          </p:val>
                                        </p:tav>
                                      </p:tavLst>
                                    </p:anim>
                                    <p:anim calcmode="lin" valueType="num">
                                      <p:cBhvr>
                                        <p:cTn id="45" dur="1000"/>
                                        <p:tgtEl>
                                          <p:spTgt spid="21"/>
                                        </p:tgtEl>
                                        <p:attrNameLst>
                                          <p:attrName>ppt_h</p:attrName>
                                        </p:attrNameLst>
                                      </p:cBhvr>
                                      <p:tavLst>
                                        <p:tav tm="0">
                                          <p:val>
                                            <p:strVal val="ppt_h"/>
                                          </p:val>
                                        </p:tav>
                                        <p:tav tm="100000">
                                          <p:val>
                                            <p:fltVal val="0"/>
                                          </p:val>
                                        </p:tav>
                                      </p:tavLst>
                                    </p:anim>
                                    <p:anim calcmode="lin" valueType="num">
                                      <p:cBhvr>
                                        <p:cTn id="46" dur="1000"/>
                                        <p:tgtEl>
                                          <p:spTgt spid="21"/>
                                        </p:tgtEl>
                                        <p:attrNameLst>
                                          <p:attrName>style.rotation</p:attrName>
                                        </p:attrNameLst>
                                      </p:cBhvr>
                                      <p:tavLst>
                                        <p:tav tm="0">
                                          <p:val>
                                            <p:fltVal val="0"/>
                                          </p:val>
                                        </p:tav>
                                        <p:tav tm="100000">
                                          <p:val>
                                            <p:fltVal val="90"/>
                                          </p:val>
                                        </p:tav>
                                      </p:tavLst>
                                    </p:anim>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xit" presetSubtype="32" fill="hold" nodeType="clickEffect">
                                  <p:stCondLst>
                                    <p:cond delay="0"/>
                                  </p:stCondLst>
                                  <p:childTnLst>
                                    <p:animEffect transition="out" filter="circle(out)">
                                      <p:cBhvr>
                                        <p:cTn id="59" dur="2000"/>
                                        <p:tgtEl>
                                          <p:spTgt spid="27"/>
                                        </p:tgtEl>
                                      </p:cBhvr>
                                    </p:animEffect>
                                    <p:set>
                                      <p:cBhvr>
                                        <p:cTn id="60" dur="1" fill="hold">
                                          <p:stCondLst>
                                            <p:cond delay="1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56599B8-AF55-714F-812F-6430F60122E9}"/>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2.3.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danh</a:t>
            </a:r>
            <a:br>
              <a:rPr lang="en-US" kern="1200" dirty="0">
                <a:solidFill>
                  <a:schemeClr val="tx1"/>
                </a:solidFill>
                <a:latin typeface="Times New Roman" panose="02020603050405020304" pitchFamily="18" charset="0"/>
                <a:cs typeface="Times New Roman" panose="02020603050405020304" pitchFamily="18" charset="0"/>
              </a:rPr>
            </a:br>
            <a:r>
              <a:rPr lang="en-US" kern="1200" dirty="0" err="1">
                <a:solidFill>
                  <a:schemeClr val="tx1"/>
                </a:solidFill>
                <a:latin typeface="Times New Roman" panose="02020603050405020304" pitchFamily="18" charset="0"/>
                <a:cs typeface="Times New Roman" panose="02020603050405020304" pitchFamily="18" charset="0"/>
              </a:rPr>
              <a:t>mục</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7A5C39E-A2C5-D090-90EF-AA1E9A2E3933}"/>
              </a:ext>
            </a:extLst>
          </p:cNvPr>
          <p:cNvSpPr txBox="1">
            <a:spLocks/>
          </p:cNvSpPr>
          <p:nvPr/>
        </p:nvSpPr>
        <p:spPr>
          <a:xfrm>
            <a:off x="610198" y="2391995"/>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742950" indent="-457200">
              <a:lnSpc>
                <a:spcPct val="150000"/>
              </a:lnSpc>
              <a:spcAft>
                <a:spcPts val="600"/>
              </a:spcAft>
              <a:buClr>
                <a:schemeClr val="accent5"/>
              </a:buClr>
              <a:buFont typeface="Wingdings" panose="05000000000000000000" pitchFamily="2" charset="2"/>
              <a:buChar char="q"/>
            </a:pPr>
            <a:r>
              <a:rPr lang="en-US" sz="3000" dirty="0" err="1">
                <a:effectLst/>
                <a:latin typeface="Times New Roman" panose="02020603050405020304" pitchFamily="18" charset="0"/>
                <a:ea typeface="+mn-ea"/>
                <a:cs typeface="Times New Roman" panose="02020603050405020304" pitchFamily="18" charset="0"/>
              </a:rPr>
              <a:t>Chức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năng</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này</a:t>
            </a:r>
            <a:r>
              <a:rPr lang="en-US" sz="3000" dirty="0">
                <a:effectLst/>
                <a:latin typeface="Times New Roman" panose="02020603050405020304" pitchFamily="18" charset="0"/>
                <a:ea typeface="+mn-ea"/>
                <a:cs typeface="Times New Roman" panose="02020603050405020304" pitchFamily="18" charset="0"/>
              </a:rPr>
              <a:t> </a:t>
            </a:r>
            <a:r>
              <a:rPr lang="en-US" sz="3000" dirty="0" err="1">
                <a:latin typeface="Times New Roman" panose="02020603050405020304" pitchFamily="18" charset="0"/>
                <a:ea typeface="+mn-ea"/>
                <a:cs typeface="Times New Roman" panose="02020603050405020304" pitchFamily="18" charset="0"/>
              </a:rPr>
              <a:t>c</a:t>
            </a:r>
            <a:r>
              <a:rPr lang="en-US" sz="3000" dirty="0" err="1">
                <a:effectLst/>
                <a:latin typeface="Times New Roman" panose="02020603050405020304" pitchFamily="18" charset="0"/>
                <a:ea typeface="+mn-ea"/>
                <a:cs typeface="Times New Roman" panose="02020603050405020304" pitchFamily="18" charset="0"/>
              </a:rPr>
              <a:t>ho</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phép</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người</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quản</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trị</a:t>
            </a:r>
            <a:r>
              <a:rPr lang="en-US" sz="3000" dirty="0">
                <a:effectLst/>
                <a:latin typeface="Times New Roman" panose="02020603050405020304" pitchFamily="18" charset="0"/>
                <a:ea typeface="+mn-ea"/>
                <a:cs typeface="Times New Roman" panose="02020603050405020304" pitchFamily="18" charset="0"/>
              </a:rPr>
              <a:t> </a:t>
            </a:r>
            <a:r>
              <a:rPr lang="en-US" sz="3000" dirty="0">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xem</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thêm</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sửa</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xóa</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thông</a:t>
            </a:r>
            <a:r>
              <a:rPr lang="en-US" sz="3000" dirty="0">
                <a:latin typeface="Times New Roman" panose="02020603050405020304" pitchFamily="18" charset="0"/>
                <a:ea typeface="+mn-ea"/>
                <a:cs typeface="Times New Roman" panose="02020603050405020304" pitchFamily="18" charset="0"/>
              </a:rPr>
              <a:t> </a:t>
            </a:r>
            <a:r>
              <a:rPr lang="en-US" sz="3000" dirty="0">
                <a:effectLst/>
                <a:latin typeface="Times New Roman" panose="02020603050405020304" pitchFamily="18" charset="0"/>
                <a:ea typeface="+mn-ea"/>
                <a:cs typeface="Times New Roman" panose="02020603050405020304" pitchFamily="18" charset="0"/>
              </a:rPr>
              <a:t>tin </a:t>
            </a:r>
            <a:r>
              <a:rPr lang="en-US" sz="3000" dirty="0" err="1">
                <a:effectLst/>
                <a:latin typeface="Times New Roman" panose="02020603050405020304" pitchFamily="18" charset="0"/>
                <a:ea typeface="+mn-ea"/>
                <a:cs typeface="Times New Roman" panose="02020603050405020304" pitchFamily="18" charset="0"/>
              </a:rPr>
              <a:t>các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danh</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mục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sản</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phẩm</a:t>
            </a:r>
            <a:r>
              <a:rPr lang="en-US" sz="3000" dirty="0">
                <a:effectLst/>
                <a:latin typeface="Times New Roman" panose="02020603050405020304" pitchFamily="18" charset="0"/>
                <a:ea typeface="+mn-ea"/>
                <a:cs typeface="Times New Roman" panose="02020603050405020304" pitchFamily="18" charset="0"/>
              </a:rPr>
              <a:t> </a:t>
            </a:r>
          </a:p>
          <a:p>
            <a:pPr>
              <a:lnSpc>
                <a:spcPct val="150000"/>
              </a:lnSpc>
              <a:spcAft>
                <a:spcPts val="600"/>
              </a:spcAft>
              <a:buClr>
                <a:schemeClr val="accent5"/>
              </a:buClr>
            </a:pPr>
            <a:endParaRPr lang="en-US" sz="3000" dirty="0">
              <a:latin typeface="Times New Roman" panose="02020603050405020304" pitchFamily="18" charset="0"/>
              <a:ea typeface="+mn-ea"/>
              <a:cs typeface="Times New Roman" panose="02020603050405020304" pitchFamily="18" charset="0"/>
            </a:endParaRPr>
          </a:p>
        </p:txBody>
      </p:sp>
      <p:pic>
        <p:nvPicPr>
          <p:cNvPr id="6146" name="Picture 2" descr="simple and minimalistic convenience store product categories">
            <a:extLst>
              <a:ext uri="{FF2B5EF4-FFF2-40B4-BE49-F238E27FC236}">
                <a16:creationId xmlns:a16="http://schemas.microsoft.com/office/drawing/2014/main" id="{A7AA547F-1BE2-C93E-CFFA-207849BDE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34" r="1192"/>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grpSp>
        <p:nvGrpSpPr>
          <p:cNvPr id="27" name="Nhóm 26">
            <a:extLst>
              <a:ext uri="{FF2B5EF4-FFF2-40B4-BE49-F238E27FC236}">
                <a16:creationId xmlns:a16="http://schemas.microsoft.com/office/drawing/2014/main" id="{C2063828-EC9F-A220-BE12-B198D73ADDD9}"/>
              </a:ext>
            </a:extLst>
          </p:cNvPr>
          <p:cNvGrpSpPr/>
          <p:nvPr/>
        </p:nvGrpSpPr>
        <p:grpSpPr>
          <a:xfrm>
            <a:off x="4913812" y="1483708"/>
            <a:ext cx="7399020" cy="4219518"/>
            <a:chOff x="-411674" y="3477796"/>
            <a:chExt cx="7399020" cy="4219518"/>
          </a:xfrm>
        </p:grpSpPr>
        <p:pic>
          <p:nvPicPr>
            <p:cNvPr id="3" name="Picture 1" descr="A screenshot of a computer&#10;&#10;Description automatically generated">
              <a:extLst>
                <a:ext uri="{FF2B5EF4-FFF2-40B4-BE49-F238E27FC236}">
                  <a16:creationId xmlns:a16="http://schemas.microsoft.com/office/drawing/2014/main" id="{25A5F18D-0660-C304-0678-41A987F01693}"/>
                </a:ext>
              </a:extLst>
            </p:cNvPr>
            <p:cNvPicPr>
              <a:picLocks noChangeAspect="1"/>
            </p:cNvPicPr>
            <p:nvPr/>
          </p:nvPicPr>
          <p:blipFill>
            <a:blip r:embed="rId4"/>
            <a:stretch>
              <a:fillRect/>
            </a:stretch>
          </p:blipFill>
          <p:spPr>
            <a:xfrm>
              <a:off x="391920" y="3477796"/>
              <a:ext cx="5791835" cy="3740150"/>
            </a:xfrm>
            <a:prstGeom prst="rect">
              <a:avLst/>
            </a:prstGeom>
          </p:spPr>
        </p:pic>
        <p:sp>
          <p:nvSpPr>
            <p:cNvPr id="6" name="Hộp Văn bản 5">
              <a:extLst>
                <a:ext uri="{FF2B5EF4-FFF2-40B4-BE49-F238E27FC236}">
                  <a16:creationId xmlns:a16="http://schemas.microsoft.com/office/drawing/2014/main" id="{51E11ADE-8A27-C6F6-449F-23F8FAF092F8}"/>
                </a:ext>
              </a:extLst>
            </p:cNvPr>
            <p:cNvSpPr txBox="1"/>
            <p:nvPr/>
          </p:nvSpPr>
          <p:spPr>
            <a:xfrm>
              <a:off x="-411674" y="7239240"/>
              <a:ext cx="739902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 Giao diện quản lý danh mục</a:t>
              </a:r>
            </a:p>
          </p:txBody>
        </p:sp>
      </p:grpSp>
      <p:grpSp>
        <p:nvGrpSpPr>
          <p:cNvPr id="14" name="Nhóm 13">
            <a:extLst>
              <a:ext uri="{FF2B5EF4-FFF2-40B4-BE49-F238E27FC236}">
                <a16:creationId xmlns:a16="http://schemas.microsoft.com/office/drawing/2014/main" id="{74366003-7CBA-D227-BDA4-19E6EEF48711}"/>
              </a:ext>
            </a:extLst>
          </p:cNvPr>
          <p:cNvGrpSpPr/>
          <p:nvPr/>
        </p:nvGrpSpPr>
        <p:grpSpPr>
          <a:xfrm>
            <a:off x="6364447" y="112395"/>
            <a:ext cx="10454640" cy="6703017"/>
            <a:chOff x="6364447" y="112395"/>
            <a:chExt cx="10454640" cy="6703017"/>
          </a:xfrm>
        </p:grpSpPr>
        <p:pic>
          <p:nvPicPr>
            <p:cNvPr id="7" name="Picture 1">
              <a:extLst>
                <a:ext uri="{FF2B5EF4-FFF2-40B4-BE49-F238E27FC236}">
                  <a16:creationId xmlns:a16="http://schemas.microsoft.com/office/drawing/2014/main" id="{3C4EE904-C3FC-8241-B2E7-9AD181AF4474}"/>
                </a:ext>
              </a:extLst>
            </p:cNvPr>
            <p:cNvPicPr>
              <a:picLocks noChangeAspect="1"/>
            </p:cNvPicPr>
            <p:nvPr/>
          </p:nvPicPr>
          <p:blipFill>
            <a:blip r:embed="rId5"/>
            <a:stretch>
              <a:fillRect/>
            </a:stretch>
          </p:blipFill>
          <p:spPr>
            <a:xfrm>
              <a:off x="6364447" y="112395"/>
              <a:ext cx="5791835" cy="6318885"/>
            </a:xfrm>
            <a:prstGeom prst="rect">
              <a:avLst/>
            </a:prstGeom>
          </p:spPr>
        </p:pic>
        <p:sp>
          <p:nvSpPr>
            <p:cNvPr id="11" name="Hộp Văn bản 10">
              <a:extLst>
                <a:ext uri="{FF2B5EF4-FFF2-40B4-BE49-F238E27FC236}">
                  <a16:creationId xmlns:a16="http://schemas.microsoft.com/office/drawing/2014/main" id="{7FB0BBFE-135A-DD32-DB95-1FEBF51C6B3D}"/>
                </a:ext>
              </a:extLst>
            </p:cNvPr>
            <p:cNvSpPr txBox="1"/>
            <p:nvPr/>
          </p:nvSpPr>
          <p:spPr>
            <a:xfrm>
              <a:off x="6364447" y="6446080"/>
              <a:ext cx="104546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BEF81147-08E1-F8A7-054C-07A0D0A89045}"/>
              </a:ext>
            </a:extLst>
          </p:cNvPr>
          <p:cNvGrpSpPr/>
          <p:nvPr/>
        </p:nvGrpSpPr>
        <p:grpSpPr>
          <a:xfrm>
            <a:off x="6364447" y="262453"/>
            <a:ext cx="10674573" cy="6563546"/>
            <a:chOff x="12318183" y="1242929"/>
            <a:chExt cx="10674573" cy="6563546"/>
          </a:xfrm>
        </p:grpSpPr>
        <p:pic>
          <p:nvPicPr>
            <p:cNvPr id="8" name="Picture 1" descr="A diagram of a diagram&#10;&#10;Description automatically generated with medium confidence">
              <a:extLst>
                <a:ext uri="{FF2B5EF4-FFF2-40B4-BE49-F238E27FC236}">
                  <a16:creationId xmlns:a16="http://schemas.microsoft.com/office/drawing/2014/main" id="{87B751F3-C39B-BD59-F134-F33B98EBF31B}"/>
                </a:ext>
              </a:extLst>
            </p:cNvPr>
            <p:cNvPicPr>
              <a:picLocks noChangeAspect="1"/>
            </p:cNvPicPr>
            <p:nvPr/>
          </p:nvPicPr>
          <p:blipFill>
            <a:blip r:embed="rId6"/>
            <a:stretch>
              <a:fillRect/>
            </a:stretch>
          </p:blipFill>
          <p:spPr>
            <a:xfrm>
              <a:off x="12318183" y="1242929"/>
              <a:ext cx="5791835" cy="5993195"/>
            </a:xfrm>
            <a:prstGeom prst="rect">
              <a:avLst/>
            </a:prstGeom>
          </p:spPr>
        </p:pic>
        <p:sp>
          <p:nvSpPr>
            <p:cNvPr id="12" name="Hộp Văn bản 11">
              <a:extLst>
                <a:ext uri="{FF2B5EF4-FFF2-40B4-BE49-F238E27FC236}">
                  <a16:creationId xmlns:a16="http://schemas.microsoft.com/office/drawing/2014/main" id="{5EDF387E-2A35-77B3-3D67-7B7D3062C0D5}"/>
                </a:ext>
              </a:extLst>
            </p:cNvPr>
            <p:cNvSpPr txBox="1"/>
            <p:nvPr/>
          </p:nvSpPr>
          <p:spPr>
            <a:xfrm>
              <a:off x="12538116" y="7437143"/>
              <a:ext cx="104546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97CB2AE9-E9AC-626A-DDC6-DE8392AB5ABF}"/>
              </a:ext>
            </a:extLst>
          </p:cNvPr>
          <p:cNvGrpSpPr/>
          <p:nvPr/>
        </p:nvGrpSpPr>
        <p:grpSpPr>
          <a:xfrm>
            <a:off x="6213233" y="363491"/>
            <a:ext cx="11550603" cy="6451921"/>
            <a:chOff x="14760815" y="-752256"/>
            <a:chExt cx="11550603" cy="7323983"/>
          </a:xfrm>
        </p:grpSpPr>
        <p:pic>
          <p:nvPicPr>
            <p:cNvPr id="9" name="Picture 1" descr="A diagram of a computer&#10;&#10;Description automatically generated with medium confidence">
              <a:extLst>
                <a:ext uri="{FF2B5EF4-FFF2-40B4-BE49-F238E27FC236}">
                  <a16:creationId xmlns:a16="http://schemas.microsoft.com/office/drawing/2014/main" id="{011A0693-50E9-D1E4-D2AB-3EEC1317D21D}"/>
                </a:ext>
              </a:extLst>
            </p:cNvPr>
            <p:cNvPicPr>
              <a:picLocks noChangeAspect="1"/>
            </p:cNvPicPr>
            <p:nvPr/>
          </p:nvPicPr>
          <p:blipFill>
            <a:blip r:embed="rId7"/>
            <a:stretch>
              <a:fillRect/>
            </a:stretch>
          </p:blipFill>
          <p:spPr>
            <a:xfrm>
              <a:off x="14760815" y="-752256"/>
              <a:ext cx="5791835" cy="6911340"/>
            </a:xfrm>
            <a:prstGeom prst="rect">
              <a:avLst/>
            </a:prstGeom>
          </p:spPr>
        </p:pic>
        <p:sp>
          <p:nvSpPr>
            <p:cNvPr id="17" name="Hộp Văn bản 16">
              <a:extLst>
                <a:ext uri="{FF2B5EF4-FFF2-40B4-BE49-F238E27FC236}">
                  <a16:creationId xmlns:a16="http://schemas.microsoft.com/office/drawing/2014/main" id="{CC86FD8B-BEF2-E391-B3AD-A7EEFB8D7175}"/>
                </a:ext>
              </a:extLst>
            </p:cNvPr>
            <p:cNvSpPr txBox="1"/>
            <p:nvPr/>
          </p:nvSpPr>
          <p:spPr>
            <a:xfrm>
              <a:off x="15917738" y="6202395"/>
              <a:ext cx="103936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2" name="Nhóm 21">
            <a:extLst>
              <a:ext uri="{FF2B5EF4-FFF2-40B4-BE49-F238E27FC236}">
                <a16:creationId xmlns:a16="http://schemas.microsoft.com/office/drawing/2014/main" id="{5D126153-A9FC-1CBE-E5D0-A16669393A8A}"/>
              </a:ext>
            </a:extLst>
          </p:cNvPr>
          <p:cNvGrpSpPr/>
          <p:nvPr/>
        </p:nvGrpSpPr>
        <p:grpSpPr>
          <a:xfrm>
            <a:off x="6213233" y="76080"/>
            <a:ext cx="10013822" cy="6319481"/>
            <a:chOff x="6331777" y="566321"/>
            <a:chExt cx="10013822" cy="6319481"/>
          </a:xfrm>
        </p:grpSpPr>
        <p:pic>
          <p:nvPicPr>
            <p:cNvPr id="19" name="Picture 1" descr="A diagram of a program&#10;&#10;Description automatically generated with medium confidence">
              <a:extLst>
                <a:ext uri="{FF2B5EF4-FFF2-40B4-BE49-F238E27FC236}">
                  <a16:creationId xmlns:a16="http://schemas.microsoft.com/office/drawing/2014/main" id="{5974625B-44E8-2342-D839-AC7A5483809D}"/>
                </a:ext>
              </a:extLst>
            </p:cNvPr>
            <p:cNvPicPr>
              <a:picLocks noChangeAspect="1"/>
            </p:cNvPicPr>
            <p:nvPr/>
          </p:nvPicPr>
          <p:blipFill>
            <a:blip r:embed="rId8"/>
            <a:stretch>
              <a:fillRect/>
            </a:stretch>
          </p:blipFill>
          <p:spPr>
            <a:xfrm>
              <a:off x="6331777" y="566321"/>
              <a:ext cx="5791835" cy="4686300"/>
            </a:xfrm>
            <a:prstGeom prst="rect">
              <a:avLst/>
            </a:prstGeom>
          </p:spPr>
        </p:pic>
        <p:sp>
          <p:nvSpPr>
            <p:cNvPr id="21" name="Hộp Văn bản 20">
              <a:extLst>
                <a:ext uri="{FF2B5EF4-FFF2-40B4-BE49-F238E27FC236}">
                  <a16:creationId xmlns:a16="http://schemas.microsoft.com/office/drawing/2014/main" id="{F542BE01-BDB9-9631-C436-E66CC4BCA949}"/>
                </a:ext>
              </a:extLst>
            </p:cNvPr>
            <p:cNvSpPr txBox="1"/>
            <p:nvPr/>
          </p:nvSpPr>
          <p:spPr>
            <a:xfrm>
              <a:off x="6584379" y="6516470"/>
              <a:ext cx="97612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6" name="Nhóm 25">
            <a:extLst>
              <a:ext uri="{FF2B5EF4-FFF2-40B4-BE49-F238E27FC236}">
                <a16:creationId xmlns:a16="http://schemas.microsoft.com/office/drawing/2014/main" id="{0E2E5ED1-E007-CAF0-D9D3-B0403072C95E}"/>
              </a:ext>
            </a:extLst>
          </p:cNvPr>
          <p:cNvGrpSpPr/>
          <p:nvPr/>
        </p:nvGrpSpPr>
        <p:grpSpPr>
          <a:xfrm>
            <a:off x="6213233" y="1247868"/>
            <a:ext cx="9761220" cy="5132893"/>
            <a:chOff x="6343334" y="756821"/>
            <a:chExt cx="9761220" cy="5132893"/>
          </a:xfrm>
        </p:grpSpPr>
        <p:pic>
          <p:nvPicPr>
            <p:cNvPr id="23" name="Picture 1" descr="A diagram with text and words&#10;&#10;Description automatically generated with medium confidence">
              <a:extLst>
                <a:ext uri="{FF2B5EF4-FFF2-40B4-BE49-F238E27FC236}">
                  <a16:creationId xmlns:a16="http://schemas.microsoft.com/office/drawing/2014/main" id="{8BE99E17-0A98-859D-574E-9D5378B90A1F}"/>
                </a:ext>
              </a:extLst>
            </p:cNvPr>
            <p:cNvPicPr>
              <a:picLocks noChangeAspect="1"/>
            </p:cNvPicPr>
            <p:nvPr/>
          </p:nvPicPr>
          <p:blipFill>
            <a:blip r:embed="rId9"/>
            <a:stretch>
              <a:fillRect/>
            </a:stretch>
          </p:blipFill>
          <p:spPr>
            <a:xfrm>
              <a:off x="6343334" y="756821"/>
              <a:ext cx="5791835" cy="4305300"/>
            </a:xfrm>
            <a:prstGeom prst="rect">
              <a:avLst/>
            </a:prstGeom>
          </p:spPr>
        </p:pic>
        <p:sp>
          <p:nvSpPr>
            <p:cNvPr id="25" name="Hộp Văn bản 24">
              <a:extLst>
                <a:ext uri="{FF2B5EF4-FFF2-40B4-BE49-F238E27FC236}">
                  <a16:creationId xmlns:a16="http://schemas.microsoft.com/office/drawing/2014/main" id="{5E6B7361-2DCF-DA1F-394C-884A116FBDE1}"/>
                </a:ext>
              </a:extLst>
            </p:cNvPr>
            <p:cNvSpPr txBox="1"/>
            <p:nvPr/>
          </p:nvSpPr>
          <p:spPr>
            <a:xfrm>
              <a:off x="6343334" y="5520382"/>
              <a:ext cx="97612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12646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146"/>
                                        </p:tgtEl>
                                        <p:attrNameLst>
                                          <p:attrName>ppt_x</p:attrName>
                                        </p:attrNameLst>
                                      </p:cBhvr>
                                      <p:tavLst>
                                        <p:tav tm="0">
                                          <p:val>
                                            <p:strVal val="ppt_x"/>
                                          </p:val>
                                        </p:tav>
                                        <p:tav tm="100000">
                                          <p:val>
                                            <p:strVal val="ppt_x"/>
                                          </p:val>
                                        </p:tav>
                                      </p:tavLst>
                                    </p:anim>
                                    <p:anim calcmode="lin" valueType="num">
                                      <p:cBhvr additive="base">
                                        <p:cTn id="13" dur="500"/>
                                        <p:tgtEl>
                                          <p:spTgt spid="6146"/>
                                        </p:tgtEl>
                                        <p:attrNameLst>
                                          <p:attrName>ppt_y</p:attrName>
                                        </p:attrNameLst>
                                      </p:cBhvr>
                                      <p:tavLst>
                                        <p:tav tm="0">
                                          <p:val>
                                            <p:strVal val="ppt_y"/>
                                          </p:val>
                                        </p:tav>
                                        <p:tav tm="100000">
                                          <p:val>
                                            <p:strVal val="1+ppt_h/2"/>
                                          </p:val>
                                        </p:tav>
                                      </p:tavLst>
                                    </p:anim>
                                    <p:set>
                                      <p:cBhvr>
                                        <p:cTn id="14" dur="1" fill="hold">
                                          <p:stCondLst>
                                            <p:cond delay="499"/>
                                          </p:stCondLst>
                                        </p:cTn>
                                        <p:tgtEl>
                                          <p:spTgt spid="61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4"/>
                                        </p:tgtEl>
                                        <p:attrNameLst>
                                          <p:attrName>ppt_x</p:attrName>
                                        </p:attrNameLst>
                                      </p:cBhvr>
                                      <p:tavLst>
                                        <p:tav tm="0">
                                          <p:val>
                                            <p:strVal val="ppt_x"/>
                                          </p:val>
                                        </p:tav>
                                        <p:tav tm="100000">
                                          <p:val>
                                            <p:strVal val="ppt_x"/>
                                          </p:val>
                                        </p:tav>
                                      </p:tavLst>
                                    </p:anim>
                                    <p:anim calcmode="lin" valueType="num">
                                      <p:cBhvr additive="base">
                                        <p:cTn id="25" dur="500"/>
                                        <p:tgtEl>
                                          <p:spTgt spid="14"/>
                                        </p:tgtEl>
                                        <p:attrNameLst>
                                          <p:attrName>ppt_y</p:attrName>
                                        </p:attrNameLst>
                                      </p:cBhvr>
                                      <p:tavLst>
                                        <p:tav tm="0">
                                          <p:val>
                                            <p:strVal val="ppt_y"/>
                                          </p:val>
                                        </p:tav>
                                        <p:tav tm="100000">
                                          <p:val>
                                            <p:strVal val="1+ppt_h/2"/>
                                          </p:val>
                                        </p:tav>
                                      </p:tavLst>
                                    </p:anim>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8"/>
                                        </p:tgtEl>
                                        <p:attrNameLst>
                                          <p:attrName>ppt_x</p:attrName>
                                        </p:attrNameLst>
                                      </p:cBhvr>
                                      <p:tavLst>
                                        <p:tav tm="0">
                                          <p:val>
                                            <p:strVal val="ppt_x"/>
                                          </p:val>
                                        </p:tav>
                                        <p:tav tm="100000">
                                          <p:val>
                                            <p:strVal val="ppt_x"/>
                                          </p:val>
                                        </p:tav>
                                      </p:tavLst>
                                    </p:anim>
                                    <p:anim calcmode="lin" valueType="num">
                                      <p:cBhvr additive="base">
                                        <p:cTn id="49" dur="500"/>
                                        <p:tgtEl>
                                          <p:spTgt spid="18"/>
                                        </p:tgtEl>
                                        <p:attrNameLst>
                                          <p:attrName>ppt_y</p:attrName>
                                        </p:attrNameLst>
                                      </p:cBhvr>
                                      <p:tavLst>
                                        <p:tav tm="0">
                                          <p:val>
                                            <p:strVal val="ppt_y"/>
                                          </p:val>
                                        </p:tav>
                                        <p:tav tm="100000">
                                          <p:val>
                                            <p:strVal val="1+ppt_h/2"/>
                                          </p:val>
                                        </p:tav>
                                      </p:tavLst>
                                    </p:anim>
                                    <p:set>
                                      <p:cBhvr>
                                        <p:cTn id="50" dur="1" fill="hold">
                                          <p:stCondLst>
                                            <p:cond delay="499"/>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2"/>
                                        </p:tgtEl>
                                        <p:attrNameLst>
                                          <p:attrName>ppt_x</p:attrName>
                                        </p:attrNameLst>
                                      </p:cBhvr>
                                      <p:tavLst>
                                        <p:tav tm="0">
                                          <p:val>
                                            <p:strVal val="ppt_x"/>
                                          </p:val>
                                        </p:tav>
                                        <p:tav tm="100000">
                                          <p:val>
                                            <p:strVal val="ppt_x"/>
                                          </p:val>
                                        </p:tav>
                                      </p:tavLst>
                                    </p:anim>
                                    <p:anim calcmode="lin" valueType="num">
                                      <p:cBhvr additive="base">
                                        <p:cTn id="61" dur="500"/>
                                        <p:tgtEl>
                                          <p:spTgt spid="22"/>
                                        </p:tgtEl>
                                        <p:attrNameLst>
                                          <p:attrName>ppt_y</p:attrName>
                                        </p:attrNameLst>
                                      </p:cBhvr>
                                      <p:tavLst>
                                        <p:tav tm="0">
                                          <p:val>
                                            <p:strVal val="ppt_y"/>
                                          </p:val>
                                        </p:tav>
                                        <p:tav tm="100000">
                                          <p:val>
                                            <p:strVal val="1+ppt_h/2"/>
                                          </p:val>
                                        </p:tav>
                                      </p:tavLst>
                                    </p:anim>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6"/>
                                        </p:tgtEl>
                                        <p:attrNameLst>
                                          <p:attrName>ppt_x</p:attrName>
                                        </p:attrNameLst>
                                      </p:cBhvr>
                                      <p:tavLst>
                                        <p:tav tm="0">
                                          <p:val>
                                            <p:strVal val="ppt_x"/>
                                          </p:val>
                                        </p:tav>
                                        <p:tav tm="100000">
                                          <p:val>
                                            <p:strVal val="ppt_x"/>
                                          </p:val>
                                        </p:tav>
                                      </p:tavLst>
                                    </p:anim>
                                    <p:anim calcmode="lin" valueType="num">
                                      <p:cBhvr additive="base">
                                        <p:cTn id="73" dur="500"/>
                                        <p:tgtEl>
                                          <p:spTgt spid="26"/>
                                        </p:tgtEl>
                                        <p:attrNameLst>
                                          <p:attrName>ppt_y</p:attrName>
                                        </p:attrNameLst>
                                      </p:cBhvr>
                                      <p:tavLst>
                                        <p:tav tm="0">
                                          <p:val>
                                            <p:strVal val="ppt_y"/>
                                          </p:val>
                                        </p:tav>
                                        <p:tav tm="100000">
                                          <p:val>
                                            <p:strVal val="1+ppt_h/2"/>
                                          </p:val>
                                        </p:tav>
                                      </p:tavLst>
                                    </p:anim>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1+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72E894-E292-23C0-0F2D-D7A21241D28F}"/>
            </a:ext>
          </a:extLst>
        </p:cNvPr>
        <p:cNvGrpSpPr/>
        <p:nvPr/>
      </p:nvGrpSpPr>
      <p:grpSpPr>
        <a:xfrm>
          <a:off x="0" y="0"/>
          <a:ext cx="0" cy="0"/>
          <a:chOff x="0" y="0"/>
          <a:chExt cx="0" cy="0"/>
        </a:xfrm>
      </p:grpSpPr>
      <p:sp useBgFill="1">
        <p:nvSpPr>
          <p:cNvPr id="819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404906A-F7DC-3E1A-048E-B5FD9223B3A8}"/>
              </a:ext>
            </a:extLst>
          </p:cNvPr>
          <p:cNvSpPr>
            <a:spLocks noGrp="1"/>
          </p:cNvSpPr>
          <p:nvPr>
            <p:ph type="title"/>
          </p:nvPr>
        </p:nvSpPr>
        <p:spPr>
          <a:xfrm>
            <a:off x="609600" y="552782"/>
            <a:ext cx="5369169" cy="1591902"/>
          </a:xfrm>
        </p:spPr>
        <p:txBody>
          <a:bodyPr vert="horz" lIns="91440" tIns="45720" rIns="91440" bIns="45720" rtlCol="0" anchor="b">
            <a:normAutofit/>
          </a:bodyPr>
          <a:lstStyle/>
          <a:p>
            <a:pPr>
              <a:lnSpc>
                <a:spcPct val="90000"/>
              </a:lnSpc>
            </a:pPr>
            <a:r>
              <a:rPr lang="en-US" kern="1200" dirty="0">
                <a:solidFill>
                  <a:schemeClr val="tx1"/>
                </a:solidFill>
                <a:latin typeface="Times New Roman" panose="02020603050405020304" pitchFamily="18" charset="0"/>
                <a:cs typeface="Times New Roman" panose="02020603050405020304" pitchFamily="18" charset="0"/>
              </a:rPr>
              <a:t>2.3.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danh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mục</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8194" name="Picture 2" descr="simple and minimalistic convenience store product categories">
            <a:extLst>
              <a:ext uri="{FF2B5EF4-FFF2-40B4-BE49-F238E27FC236}">
                <a16:creationId xmlns:a16="http://schemas.microsoft.com/office/drawing/2014/main" id="{86BF4276-40B5-F903-68F3-D49D0C1A5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834" r="1192"/>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A54FCAC-2824-7303-10BF-D0C77A3BBE0C}"/>
              </a:ext>
            </a:extLst>
          </p:cNvPr>
          <p:cNvSpPr txBox="1">
            <a:spLocks/>
          </p:cNvSpPr>
          <p:nvPr/>
        </p:nvSpPr>
        <p:spPr>
          <a:xfrm>
            <a:off x="609600" y="218744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 </a:t>
            </a:r>
            <a:r>
              <a:rPr lang="vi-VN" sz="1800" dirty="0">
                <a:latin typeface="Times New Roman" panose="02020603050405020304" pitchFamily="18" charset="0"/>
                <a:cs typeface="Times New Roman" panose="02020603050405020304" pitchFamily="18" charset="0"/>
              </a:rPr>
              <a:t>Cho phép cập nhật thông tin các danh mục sản phẩm cần thay đổi, đảm bảo dữ liệu sản phẩm luôn chính xác và cập nhật</a:t>
            </a:r>
          </a:p>
          <a:p>
            <a:pPr algn="just">
              <a:lnSpc>
                <a:spcPct val="150000"/>
              </a:lnSpc>
              <a:spcAft>
                <a:spcPts val="600"/>
              </a:spcAft>
              <a:buClr>
                <a:schemeClr val="accent5"/>
              </a:buClr>
            </a:pPr>
            <a:r>
              <a:rPr lang="vi-V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1" name="Title 1">
            <a:extLst>
              <a:ext uri="{FF2B5EF4-FFF2-40B4-BE49-F238E27FC236}">
                <a16:creationId xmlns:a16="http://schemas.microsoft.com/office/drawing/2014/main" id="{D33D6288-3FF2-7D9B-DDD6-430CCAB455D9}"/>
              </a:ext>
            </a:extLst>
          </p:cNvPr>
          <p:cNvSpPr txBox="1">
            <a:spLocks/>
          </p:cNvSpPr>
          <p:nvPr/>
        </p:nvSpPr>
        <p:spPr>
          <a:xfrm>
            <a:off x="609600" y="411846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Thêm danh mục sản phẩm: Cho phép thêm các danh mục sản phẩm </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2" name="Title 1">
            <a:extLst>
              <a:ext uri="{FF2B5EF4-FFF2-40B4-BE49-F238E27FC236}">
                <a16:creationId xmlns:a16="http://schemas.microsoft.com/office/drawing/2014/main" id="{F431E79F-77A7-E0DC-8E9E-CBA76F6C6D5E}"/>
              </a:ext>
            </a:extLst>
          </p:cNvPr>
          <p:cNvSpPr txBox="1">
            <a:spLocks/>
          </p:cNvSpPr>
          <p:nvPr/>
        </p:nvSpPr>
        <p:spPr>
          <a:xfrm>
            <a:off x="609600" y="5270606"/>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Xóa danh mục sản phẩm: Xóa các danh mục sản phẩm không còn sử dụng</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3" name="Title 1">
            <a:extLst>
              <a:ext uri="{FF2B5EF4-FFF2-40B4-BE49-F238E27FC236}">
                <a16:creationId xmlns:a16="http://schemas.microsoft.com/office/drawing/2014/main" id="{02D33471-F340-208B-29A3-ABF5E8A1284A}"/>
              </a:ext>
            </a:extLst>
          </p:cNvPr>
          <p:cNvSpPr txBox="1">
            <a:spLocks/>
          </p:cNvSpPr>
          <p:nvPr/>
        </p:nvSpPr>
        <p:spPr>
          <a:xfrm>
            <a:off x="609600" y="218744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Lợi ích: Giúp tăng cường hiệu quả quản lý, tiết kiệm thời gian và nâng cao độ chính xác trong việc nhập và quản lý dữ liệu sản phẩm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0536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1"/>
                                        </p:tgtEl>
                                      </p:cBhvr>
                                    </p:animEffect>
                                    <p:anim calcmode="lin" valueType="num">
                                      <p:cBhvr>
                                        <p:cTn id="14" dur="1000"/>
                                        <p:tgtEl>
                                          <p:spTgt spid="11"/>
                                        </p:tgtEl>
                                        <p:attrNameLst>
                                          <p:attrName>ppt_x</p:attrName>
                                        </p:attrNameLst>
                                      </p:cBhvr>
                                      <p:tavLst>
                                        <p:tav tm="0">
                                          <p:val>
                                            <p:strVal val="ppt_x"/>
                                          </p:val>
                                        </p:tav>
                                        <p:tav tm="100000">
                                          <p:val>
                                            <p:strVal val="ppt_x"/>
                                          </p:val>
                                        </p:tav>
                                      </p:tavLst>
                                    </p:anim>
                                    <p:anim calcmode="lin" valueType="num">
                                      <p:cBhvr>
                                        <p:cTn id="15" dur="1000"/>
                                        <p:tgtEl>
                                          <p:spTgt spid="11"/>
                                        </p:tgtEl>
                                        <p:attrNameLst>
                                          <p:attrName>ppt_y</p:attrName>
                                        </p:attrNameLst>
                                      </p:cBhvr>
                                      <p:tavLst>
                                        <p:tav tm="0">
                                          <p:val>
                                            <p:strVal val="ppt_y"/>
                                          </p:val>
                                        </p:tav>
                                        <p:tav tm="100000">
                                          <p:val>
                                            <p:strVal val="ppt_y+.1"/>
                                          </p:val>
                                        </p:tav>
                                      </p:tavLst>
                                    </p:anim>
                                    <p:set>
                                      <p:cBhvr>
                                        <p:cTn id="16" dur="1" fill="hold">
                                          <p:stCondLst>
                                            <p:cond delay="9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12"/>
                                        </p:tgtEl>
                                      </p:cBhvr>
                                    </p:animEffect>
                                    <p:anim calcmode="lin" valueType="num">
                                      <p:cBhvr>
                                        <p:cTn id="21" dur="1000"/>
                                        <p:tgtEl>
                                          <p:spTgt spid="12"/>
                                        </p:tgtEl>
                                        <p:attrNameLst>
                                          <p:attrName>ppt_x</p:attrName>
                                        </p:attrNameLst>
                                      </p:cBhvr>
                                      <p:tavLst>
                                        <p:tav tm="0">
                                          <p:val>
                                            <p:strVal val="ppt_x"/>
                                          </p:val>
                                        </p:tav>
                                        <p:tav tm="100000">
                                          <p:val>
                                            <p:strVal val="ppt_x"/>
                                          </p:val>
                                        </p:tav>
                                      </p:tavLst>
                                    </p:anim>
                                    <p:anim calcmode="lin" valueType="num">
                                      <p:cBhvr>
                                        <p:cTn id="22" dur="1000"/>
                                        <p:tgtEl>
                                          <p:spTgt spid="12"/>
                                        </p:tgtEl>
                                        <p:attrNameLst>
                                          <p:attrName>ppt_y</p:attrName>
                                        </p:attrNameLst>
                                      </p:cBhvr>
                                      <p:tavLst>
                                        <p:tav tm="0">
                                          <p:val>
                                            <p:strVal val="ppt_y"/>
                                          </p:val>
                                        </p:tav>
                                        <p:tav tm="100000">
                                          <p:val>
                                            <p:strVal val="ppt_y+.1"/>
                                          </p:val>
                                        </p:tav>
                                      </p:tavLst>
                                    </p:anim>
                                    <p:set>
                                      <p:cBhvr>
                                        <p:cTn id="23" dur="1" fill="hold">
                                          <p:stCondLst>
                                            <p:cond delay="9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47ADF3D-A91F-2CA4-B227-377971B97A6F}"/>
            </a:ext>
          </a:extLst>
        </p:cNvPr>
        <p:cNvGrpSpPr/>
        <p:nvPr/>
      </p:nvGrpSpPr>
      <p:grpSpPr>
        <a:xfrm>
          <a:off x="0" y="0"/>
          <a:ext cx="0" cy="0"/>
          <a:chOff x="0" y="0"/>
          <a:chExt cx="0" cy="0"/>
        </a:xfrm>
      </p:grpSpPr>
      <p:sp useBgFill="1">
        <p:nvSpPr>
          <p:cNvPr id="71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TextBox 2">
            <a:extLst>
              <a:ext uri="{FF2B5EF4-FFF2-40B4-BE49-F238E27FC236}">
                <a16:creationId xmlns:a16="http://schemas.microsoft.com/office/drawing/2014/main" id="{8BE06F0F-C738-3875-423C-67605D62CF6F}"/>
              </a:ext>
            </a:extLst>
          </p:cNvPr>
          <p:cNvSpPr txBox="1"/>
          <p:nvPr/>
        </p:nvSpPr>
        <p:spPr>
          <a:xfrm>
            <a:off x="378580" y="1906749"/>
            <a:ext cx="5355276"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en-US" sz="2000" dirty="0">
                <a:effectLst/>
                <a:latin typeface="Times New Roman" panose="02020603050405020304" pitchFamily="18" charset="0"/>
                <a:cs typeface="Times New Roman" panose="02020603050405020304" pitchFamily="18" charset="0"/>
              </a:rPr>
              <a:t> </a:t>
            </a:r>
            <a:r>
              <a:rPr lang="vi-VN" sz="2000" dirty="0">
                <a:effectLst/>
                <a:latin typeface="Times New Roman" panose="02020603050405020304" pitchFamily="18" charset="0"/>
                <a:cs typeface="Times New Roman" panose="02020603050405020304" pitchFamily="18" charset="0"/>
              </a:rPr>
              <a:t>người dùng</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thực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vụ</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quan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hàng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hóa</a:t>
            </a:r>
            <a:r>
              <a:rPr lang="en-US" sz="2000" dirty="0">
                <a:effectLst/>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hết hạn sử dụng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kho</a:t>
            </a: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pic>
        <p:nvPicPr>
          <p:cNvPr id="7170" name="Picture 2" descr="Các loại hàng tồn kho và mục đích quản lý hàng tồn kho">
            <a:extLst>
              <a:ext uri="{FF2B5EF4-FFF2-40B4-BE49-F238E27FC236}">
                <a16:creationId xmlns:a16="http://schemas.microsoft.com/office/drawing/2014/main" id="{D9355D7B-BD77-7ACD-A46A-DDD7F5EB8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 r="40273"/>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D184C3-638C-141D-ABD1-7DD27F1C50FD}"/>
              </a:ext>
            </a:extLst>
          </p:cNvPr>
          <p:cNvSpPr>
            <a:spLocks noGrp="1"/>
          </p:cNvSpPr>
          <p:nvPr>
            <p:ph type="title"/>
          </p:nvPr>
        </p:nvSpPr>
        <p:spPr>
          <a:xfrm>
            <a:off x="167640" y="495266"/>
            <a:ext cx="5966156" cy="1591902"/>
          </a:xfrm>
        </p:spPr>
        <p:txBody>
          <a:bodyPr vert="horz" lIns="91440" tIns="45720" rIns="91440" bIns="45720" rtlCol="0" anchor="b">
            <a:normAutofit fontScale="90000"/>
          </a:bodyPr>
          <a:lstStyle/>
          <a:p>
            <a:r>
              <a:rPr lang="en-US" sz="4000" kern="1200" dirty="0">
                <a:solidFill>
                  <a:schemeClr val="tx1"/>
                </a:solidFill>
                <a:latin typeface="Times New Roman" panose="02020603050405020304" pitchFamily="18" charset="0"/>
                <a:cs typeface="Times New Roman" panose="02020603050405020304" pitchFamily="18" charset="0"/>
              </a:rPr>
              <a:t>2.</a:t>
            </a:r>
            <a:r>
              <a:rPr lang="en-US" sz="4000" dirty="0">
                <a:latin typeface="Times New Roman" panose="02020603050405020304" pitchFamily="18" charset="0"/>
                <a:cs typeface="Times New Roman" panose="02020603050405020304" pitchFamily="18" charset="0"/>
              </a:rPr>
              <a:t>4</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Quản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lý</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hết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hạn</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grpSp>
        <p:nvGrpSpPr>
          <p:cNvPr id="17" name="Nhóm 16">
            <a:extLst>
              <a:ext uri="{FF2B5EF4-FFF2-40B4-BE49-F238E27FC236}">
                <a16:creationId xmlns:a16="http://schemas.microsoft.com/office/drawing/2014/main" id="{901AC855-834D-7178-3D80-5BF84AF8522C}"/>
              </a:ext>
            </a:extLst>
          </p:cNvPr>
          <p:cNvGrpSpPr/>
          <p:nvPr/>
        </p:nvGrpSpPr>
        <p:grpSpPr>
          <a:xfrm>
            <a:off x="6301436" y="105200"/>
            <a:ext cx="10722707" cy="6737791"/>
            <a:chOff x="-5181734" y="-571884"/>
            <a:chExt cx="10722707" cy="6737791"/>
          </a:xfrm>
        </p:grpSpPr>
        <p:pic>
          <p:nvPicPr>
            <p:cNvPr id="6" name="Picture 3" descr="A diagram of a project&#10;&#10;Description automatically generated">
              <a:extLst>
                <a:ext uri="{FF2B5EF4-FFF2-40B4-BE49-F238E27FC236}">
                  <a16:creationId xmlns:a16="http://schemas.microsoft.com/office/drawing/2014/main" id="{32BCF782-400A-333E-6A6D-AE166CA903C1}"/>
                </a:ext>
              </a:extLst>
            </p:cNvPr>
            <p:cNvPicPr>
              <a:picLocks noChangeAspect="1"/>
            </p:cNvPicPr>
            <p:nvPr/>
          </p:nvPicPr>
          <p:blipFill>
            <a:blip r:embed="rId4"/>
            <a:stretch>
              <a:fillRect/>
            </a:stretch>
          </p:blipFill>
          <p:spPr>
            <a:xfrm>
              <a:off x="-5181734" y="-571884"/>
              <a:ext cx="5791200" cy="6248298"/>
            </a:xfrm>
            <a:prstGeom prst="rect">
              <a:avLst/>
            </a:prstGeom>
          </p:spPr>
        </p:pic>
        <p:sp>
          <p:nvSpPr>
            <p:cNvPr id="10" name="Hộp Văn bản 9">
              <a:extLst>
                <a:ext uri="{FF2B5EF4-FFF2-40B4-BE49-F238E27FC236}">
                  <a16:creationId xmlns:a16="http://schemas.microsoft.com/office/drawing/2014/main" id="{97DF7FA7-46B3-2D0B-FB3F-FC13821360A4}"/>
                </a:ext>
              </a:extLst>
            </p:cNvPr>
            <p:cNvSpPr txBox="1"/>
            <p:nvPr/>
          </p:nvSpPr>
          <p:spPr>
            <a:xfrm>
              <a:off x="-4890807" y="5796575"/>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6" name="Nhóm 15">
            <a:extLst>
              <a:ext uri="{FF2B5EF4-FFF2-40B4-BE49-F238E27FC236}">
                <a16:creationId xmlns:a16="http://schemas.microsoft.com/office/drawing/2014/main" id="{6183A547-F8F5-F7BE-474C-9ACEE74BBF45}"/>
              </a:ext>
            </a:extLst>
          </p:cNvPr>
          <p:cNvGrpSpPr/>
          <p:nvPr/>
        </p:nvGrpSpPr>
        <p:grpSpPr>
          <a:xfrm>
            <a:off x="6365912" y="0"/>
            <a:ext cx="10431780" cy="6872312"/>
            <a:chOff x="-5612561" y="-450795"/>
            <a:chExt cx="10431780" cy="6872312"/>
          </a:xfrm>
        </p:grpSpPr>
        <p:pic>
          <p:nvPicPr>
            <p:cNvPr id="5" name="Picture 2" descr="A diagram of a project&#10;&#10;Description automatically generated">
              <a:extLst>
                <a:ext uri="{FF2B5EF4-FFF2-40B4-BE49-F238E27FC236}">
                  <a16:creationId xmlns:a16="http://schemas.microsoft.com/office/drawing/2014/main" id="{13895FB5-843B-CFDB-17D9-16B26D96AC1F}"/>
                </a:ext>
              </a:extLst>
            </p:cNvPr>
            <p:cNvPicPr>
              <a:picLocks noChangeAspect="1"/>
            </p:cNvPicPr>
            <p:nvPr/>
          </p:nvPicPr>
          <p:blipFill>
            <a:blip r:embed="rId5"/>
            <a:stretch>
              <a:fillRect/>
            </a:stretch>
          </p:blipFill>
          <p:spPr>
            <a:xfrm>
              <a:off x="-5612561" y="-450795"/>
              <a:ext cx="5790565" cy="6468996"/>
            </a:xfrm>
            <a:prstGeom prst="rect">
              <a:avLst/>
            </a:prstGeom>
          </p:spPr>
        </p:pic>
        <p:sp>
          <p:nvSpPr>
            <p:cNvPr id="11" name="Hộp Văn bản 10">
              <a:extLst>
                <a:ext uri="{FF2B5EF4-FFF2-40B4-BE49-F238E27FC236}">
                  <a16:creationId xmlns:a16="http://schemas.microsoft.com/office/drawing/2014/main" id="{5B823673-ED1E-B937-5F3A-460980C8D4CB}"/>
                </a:ext>
              </a:extLst>
            </p:cNvPr>
            <p:cNvSpPr txBox="1"/>
            <p:nvPr/>
          </p:nvSpPr>
          <p:spPr>
            <a:xfrm>
              <a:off x="-5612561" y="6052185"/>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22E6B422-940C-CEB9-6CA5-5D9FD35431E0}"/>
              </a:ext>
            </a:extLst>
          </p:cNvPr>
          <p:cNvGrpSpPr/>
          <p:nvPr/>
        </p:nvGrpSpPr>
        <p:grpSpPr>
          <a:xfrm>
            <a:off x="6301436" y="105200"/>
            <a:ext cx="10633738" cy="6733138"/>
            <a:chOff x="6301436" y="105200"/>
            <a:chExt cx="10633738" cy="6733138"/>
          </a:xfrm>
        </p:grpSpPr>
        <p:pic>
          <p:nvPicPr>
            <p:cNvPr id="4" name="Picture 1" descr="A diagram of a company&#10;&#10;Description automatically generated">
              <a:extLst>
                <a:ext uri="{FF2B5EF4-FFF2-40B4-BE49-F238E27FC236}">
                  <a16:creationId xmlns:a16="http://schemas.microsoft.com/office/drawing/2014/main" id="{D0E80896-B652-2423-7C2E-8E894F7310BC}"/>
                </a:ext>
              </a:extLst>
            </p:cNvPr>
            <p:cNvPicPr>
              <a:picLocks noChangeAspect="1"/>
            </p:cNvPicPr>
            <p:nvPr/>
          </p:nvPicPr>
          <p:blipFill>
            <a:blip r:embed="rId6"/>
            <a:stretch>
              <a:fillRect/>
            </a:stretch>
          </p:blipFill>
          <p:spPr>
            <a:xfrm>
              <a:off x="6301436" y="105200"/>
              <a:ext cx="5791200" cy="6390850"/>
            </a:xfrm>
            <a:prstGeom prst="rect">
              <a:avLst/>
            </a:prstGeom>
          </p:spPr>
        </p:pic>
        <p:sp>
          <p:nvSpPr>
            <p:cNvPr id="12" name="Hộp Văn bản 11">
              <a:extLst>
                <a:ext uri="{FF2B5EF4-FFF2-40B4-BE49-F238E27FC236}">
                  <a16:creationId xmlns:a16="http://schemas.microsoft.com/office/drawing/2014/main" id="{BC2EAE96-646C-33C1-CF0F-CB2A5A51BD08}"/>
                </a:ext>
              </a:extLst>
            </p:cNvPr>
            <p:cNvSpPr txBox="1"/>
            <p:nvPr/>
          </p:nvSpPr>
          <p:spPr>
            <a:xfrm>
              <a:off x="6503394" y="6469006"/>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9" name="Nhóm 18">
            <a:extLst>
              <a:ext uri="{FF2B5EF4-FFF2-40B4-BE49-F238E27FC236}">
                <a16:creationId xmlns:a16="http://schemas.microsoft.com/office/drawing/2014/main" id="{85F7EBA2-6FFC-38FF-730A-CAA357565753}"/>
              </a:ext>
            </a:extLst>
          </p:cNvPr>
          <p:cNvGrpSpPr/>
          <p:nvPr/>
        </p:nvGrpSpPr>
        <p:grpSpPr>
          <a:xfrm>
            <a:off x="6367413" y="1779643"/>
            <a:ext cx="10739487" cy="4072940"/>
            <a:chOff x="-4605691" y="3852283"/>
            <a:chExt cx="10739487" cy="4072940"/>
          </a:xfrm>
        </p:grpSpPr>
        <p:pic>
          <p:nvPicPr>
            <p:cNvPr id="8" name="Picture 5" descr="A diagram of a diagram&#10;&#10;Description automatically generated">
              <a:extLst>
                <a:ext uri="{FF2B5EF4-FFF2-40B4-BE49-F238E27FC236}">
                  <a16:creationId xmlns:a16="http://schemas.microsoft.com/office/drawing/2014/main" id="{1F246015-CFF8-0399-45C4-0FF88512D86C}"/>
                </a:ext>
              </a:extLst>
            </p:cNvPr>
            <p:cNvPicPr>
              <a:picLocks noChangeAspect="1"/>
            </p:cNvPicPr>
            <p:nvPr/>
          </p:nvPicPr>
          <p:blipFill>
            <a:blip r:embed="rId7"/>
            <a:stretch>
              <a:fillRect/>
            </a:stretch>
          </p:blipFill>
          <p:spPr>
            <a:xfrm>
              <a:off x="-4605691" y="3852283"/>
              <a:ext cx="5791200" cy="3429000"/>
            </a:xfrm>
            <a:prstGeom prst="rect">
              <a:avLst/>
            </a:prstGeom>
          </p:spPr>
        </p:pic>
        <p:sp>
          <p:nvSpPr>
            <p:cNvPr id="13" name="Hộp Văn bản 12">
              <a:extLst>
                <a:ext uri="{FF2B5EF4-FFF2-40B4-BE49-F238E27FC236}">
                  <a16:creationId xmlns:a16="http://schemas.microsoft.com/office/drawing/2014/main" id="{30CF3A9F-CBD6-6188-8DF1-A1B3C121DDD1}"/>
                </a:ext>
              </a:extLst>
            </p:cNvPr>
            <p:cNvSpPr txBox="1"/>
            <p:nvPr/>
          </p:nvSpPr>
          <p:spPr>
            <a:xfrm>
              <a:off x="-4297984" y="7555891"/>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0BF983F8-B787-3690-F7FD-AD00AD930B99}"/>
              </a:ext>
            </a:extLst>
          </p:cNvPr>
          <p:cNvGrpSpPr/>
          <p:nvPr/>
        </p:nvGrpSpPr>
        <p:grpSpPr>
          <a:xfrm>
            <a:off x="6364448" y="105200"/>
            <a:ext cx="10742452" cy="6722782"/>
            <a:chOff x="-2865442" y="713"/>
            <a:chExt cx="10742452" cy="6722782"/>
          </a:xfrm>
        </p:grpSpPr>
        <p:pic>
          <p:nvPicPr>
            <p:cNvPr id="7" name="Picture 4" descr="A diagram of a project&#10;&#10;Description automatically generated">
              <a:extLst>
                <a:ext uri="{FF2B5EF4-FFF2-40B4-BE49-F238E27FC236}">
                  <a16:creationId xmlns:a16="http://schemas.microsoft.com/office/drawing/2014/main" id="{7A3857F4-8AE9-F1E6-988B-BBCACE323444}"/>
                </a:ext>
              </a:extLst>
            </p:cNvPr>
            <p:cNvPicPr>
              <a:picLocks noChangeAspect="1"/>
            </p:cNvPicPr>
            <p:nvPr/>
          </p:nvPicPr>
          <p:blipFill>
            <a:blip r:embed="rId8"/>
            <a:stretch>
              <a:fillRect/>
            </a:stretch>
          </p:blipFill>
          <p:spPr>
            <a:xfrm>
              <a:off x="-2865442" y="713"/>
              <a:ext cx="5791200" cy="6390851"/>
            </a:xfrm>
            <a:prstGeom prst="rect">
              <a:avLst/>
            </a:prstGeom>
          </p:spPr>
        </p:pic>
        <p:sp>
          <p:nvSpPr>
            <p:cNvPr id="14" name="Hộp Văn bản 13">
              <a:extLst>
                <a:ext uri="{FF2B5EF4-FFF2-40B4-BE49-F238E27FC236}">
                  <a16:creationId xmlns:a16="http://schemas.microsoft.com/office/drawing/2014/main" id="{A779911E-29BD-B5CB-0303-4CEDA7A5E469}"/>
                </a:ext>
              </a:extLst>
            </p:cNvPr>
            <p:cNvSpPr txBox="1"/>
            <p:nvPr/>
          </p:nvSpPr>
          <p:spPr>
            <a:xfrm>
              <a:off x="-2554770" y="6354163"/>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7C418D43-081E-6EDF-F833-CC0EC7863A9F}"/>
              </a:ext>
            </a:extLst>
          </p:cNvPr>
          <p:cNvGrpSpPr/>
          <p:nvPr/>
        </p:nvGrpSpPr>
        <p:grpSpPr>
          <a:xfrm>
            <a:off x="6268132" y="152723"/>
            <a:ext cx="9330303" cy="6685060"/>
            <a:chOff x="-2845085" y="1129027"/>
            <a:chExt cx="9330303" cy="6685060"/>
          </a:xfrm>
        </p:grpSpPr>
        <p:sp>
          <p:nvSpPr>
            <p:cNvPr id="21" name="Hộp Văn bản 20">
              <a:extLst>
                <a:ext uri="{FF2B5EF4-FFF2-40B4-BE49-F238E27FC236}">
                  <a16:creationId xmlns:a16="http://schemas.microsoft.com/office/drawing/2014/main" id="{1DF69AD5-9BD2-7787-EBB2-57DD6BA42392}"/>
                </a:ext>
              </a:extLst>
            </p:cNvPr>
            <p:cNvSpPr txBox="1"/>
            <p:nvPr/>
          </p:nvSpPr>
          <p:spPr>
            <a:xfrm>
              <a:off x="-2079662" y="7444755"/>
              <a:ext cx="85648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pic>
          <p:nvPicPr>
            <p:cNvPr id="23" name="Hình ảnh 22">
              <a:extLst>
                <a:ext uri="{FF2B5EF4-FFF2-40B4-BE49-F238E27FC236}">
                  <a16:creationId xmlns:a16="http://schemas.microsoft.com/office/drawing/2014/main" id="{87D86522-E78E-C587-BCA7-7590F3BD5151}"/>
                </a:ext>
              </a:extLst>
            </p:cNvPr>
            <p:cNvPicPr>
              <a:picLocks noChangeAspect="1"/>
            </p:cNvPicPr>
            <p:nvPr/>
          </p:nvPicPr>
          <p:blipFill>
            <a:blip r:embed="rId9"/>
            <a:stretch>
              <a:fillRect/>
            </a:stretch>
          </p:blipFill>
          <p:spPr>
            <a:xfrm>
              <a:off x="-2845085" y="1129027"/>
              <a:ext cx="5791200" cy="6381750"/>
            </a:xfrm>
            <a:prstGeom prst="rect">
              <a:avLst/>
            </a:prstGeom>
          </p:spPr>
        </p:pic>
      </p:grpSp>
      <p:grpSp>
        <p:nvGrpSpPr>
          <p:cNvPr id="30" name="Nhóm 29">
            <a:extLst>
              <a:ext uri="{FF2B5EF4-FFF2-40B4-BE49-F238E27FC236}">
                <a16:creationId xmlns:a16="http://schemas.microsoft.com/office/drawing/2014/main" id="{64712475-3EBD-7EA9-2DB0-23C3A5F4F00C}"/>
              </a:ext>
            </a:extLst>
          </p:cNvPr>
          <p:cNvGrpSpPr/>
          <p:nvPr/>
        </p:nvGrpSpPr>
        <p:grpSpPr>
          <a:xfrm>
            <a:off x="6216553" y="-87191"/>
            <a:ext cx="10444205" cy="6839991"/>
            <a:chOff x="-3238794" y="495267"/>
            <a:chExt cx="10444205" cy="6839991"/>
          </a:xfrm>
        </p:grpSpPr>
        <p:pic>
          <p:nvPicPr>
            <p:cNvPr id="25" name="Picture 7" descr="A screenshot of a computer&#10;&#10;Description automatically generated">
              <a:extLst>
                <a:ext uri="{FF2B5EF4-FFF2-40B4-BE49-F238E27FC236}">
                  <a16:creationId xmlns:a16="http://schemas.microsoft.com/office/drawing/2014/main" id="{D988449A-1BD1-2BA7-030B-7ABAE02A0887}"/>
                </a:ext>
              </a:extLst>
            </p:cNvPr>
            <p:cNvPicPr>
              <a:picLocks noChangeAspect="1"/>
            </p:cNvPicPr>
            <p:nvPr/>
          </p:nvPicPr>
          <p:blipFill>
            <a:blip r:embed="rId10"/>
            <a:stretch>
              <a:fillRect/>
            </a:stretch>
          </p:blipFill>
          <p:spPr>
            <a:xfrm>
              <a:off x="-3238794" y="495267"/>
              <a:ext cx="5791200" cy="6418788"/>
            </a:xfrm>
            <a:prstGeom prst="rect">
              <a:avLst/>
            </a:prstGeom>
          </p:spPr>
        </p:pic>
        <p:sp>
          <p:nvSpPr>
            <p:cNvPr id="28" name="Hộp Văn bản 27">
              <a:extLst>
                <a:ext uri="{FF2B5EF4-FFF2-40B4-BE49-F238E27FC236}">
                  <a16:creationId xmlns:a16="http://schemas.microsoft.com/office/drawing/2014/main" id="{C33D82FE-BDBF-06B7-D3F7-A8F68D173A75}"/>
                </a:ext>
              </a:extLst>
            </p:cNvPr>
            <p:cNvSpPr txBox="1"/>
            <p:nvPr/>
          </p:nvSpPr>
          <p:spPr>
            <a:xfrm>
              <a:off x="-2974909" y="6965926"/>
              <a:ext cx="101803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31" name="Nhóm 30">
            <a:extLst>
              <a:ext uri="{FF2B5EF4-FFF2-40B4-BE49-F238E27FC236}">
                <a16:creationId xmlns:a16="http://schemas.microsoft.com/office/drawing/2014/main" id="{72107531-870D-F2FA-C070-C303D7DE3866}"/>
              </a:ext>
            </a:extLst>
          </p:cNvPr>
          <p:cNvGrpSpPr/>
          <p:nvPr/>
        </p:nvGrpSpPr>
        <p:grpSpPr>
          <a:xfrm>
            <a:off x="6301436" y="352422"/>
            <a:ext cx="10429634" cy="6334774"/>
            <a:chOff x="71324" y="1825703"/>
            <a:chExt cx="10429634" cy="6334774"/>
          </a:xfrm>
        </p:grpSpPr>
        <p:pic>
          <p:nvPicPr>
            <p:cNvPr id="26" name="Picture 9" descr="A diagram of a work flow&#10;&#10;Description automatically generated">
              <a:extLst>
                <a:ext uri="{FF2B5EF4-FFF2-40B4-BE49-F238E27FC236}">
                  <a16:creationId xmlns:a16="http://schemas.microsoft.com/office/drawing/2014/main" id="{A9A593A3-2767-81C0-980C-78444BF40395}"/>
                </a:ext>
              </a:extLst>
            </p:cNvPr>
            <p:cNvPicPr>
              <a:picLocks noChangeAspect="1"/>
            </p:cNvPicPr>
            <p:nvPr/>
          </p:nvPicPr>
          <p:blipFill>
            <a:blip r:embed="rId11"/>
            <a:stretch>
              <a:fillRect/>
            </a:stretch>
          </p:blipFill>
          <p:spPr>
            <a:xfrm>
              <a:off x="71324" y="1825703"/>
              <a:ext cx="5791200" cy="5890260"/>
            </a:xfrm>
            <a:prstGeom prst="rect">
              <a:avLst/>
            </a:prstGeom>
          </p:spPr>
        </p:pic>
        <p:sp>
          <p:nvSpPr>
            <p:cNvPr id="29" name="Hộp Văn bản 28">
              <a:extLst>
                <a:ext uri="{FF2B5EF4-FFF2-40B4-BE49-F238E27FC236}">
                  <a16:creationId xmlns:a16="http://schemas.microsoft.com/office/drawing/2014/main" id="{95F81832-9C65-7D5D-478E-2C5993B99F47}"/>
                </a:ext>
              </a:extLst>
            </p:cNvPr>
            <p:cNvSpPr txBox="1"/>
            <p:nvPr/>
          </p:nvSpPr>
          <p:spPr>
            <a:xfrm>
              <a:off x="320638" y="7791145"/>
              <a:ext cx="101803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38" name="Nhóm 37">
            <a:extLst>
              <a:ext uri="{FF2B5EF4-FFF2-40B4-BE49-F238E27FC236}">
                <a16:creationId xmlns:a16="http://schemas.microsoft.com/office/drawing/2014/main" id="{2C6FE936-AEDA-D357-C772-3193FE397BB5}"/>
              </a:ext>
            </a:extLst>
          </p:cNvPr>
          <p:cNvGrpSpPr/>
          <p:nvPr/>
        </p:nvGrpSpPr>
        <p:grpSpPr>
          <a:xfrm>
            <a:off x="6308712" y="88931"/>
            <a:ext cx="9030165" cy="6830650"/>
            <a:chOff x="3200400" y="223837"/>
            <a:chExt cx="9030165" cy="6830650"/>
          </a:xfrm>
        </p:grpSpPr>
        <p:sp>
          <p:nvSpPr>
            <p:cNvPr id="33" name="Hộp Văn bản 32">
              <a:extLst>
                <a:ext uri="{FF2B5EF4-FFF2-40B4-BE49-F238E27FC236}">
                  <a16:creationId xmlns:a16="http://schemas.microsoft.com/office/drawing/2014/main" id="{BEBF264A-5C7B-67A2-2CF6-CD1929B3A57F}"/>
                </a:ext>
              </a:extLst>
            </p:cNvPr>
            <p:cNvSpPr txBox="1"/>
            <p:nvPr/>
          </p:nvSpPr>
          <p:spPr>
            <a:xfrm>
              <a:off x="3665685" y="6685155"/>
              <a:ext cx="8564880"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pic>
          <p:nvPicPr>
            <p:cNvPr id="37" name="Hình ảnh 36">
              <a:extLst>
                <a:ext uri="{FF2B5EF4-FFF2-40B4-BE49-F238E27FC236}">
                  <a16:creationId xmlns:a16="http://schemas.microsoft.com/office/drawing/2014/main" id="{40AD1B23-7297-4D46-1E96-F22143172B19}"/>
                </a:ext>
              </a:extLst>
            </p:cNvPr>
            <p:cNvPicPr>
              <a:picLocks noChangeAspect="1"/>
            </p:cNvPicPr>
            <p:nvPr/>
          </p:nvPicPr>
          <p:blipFill>
            <a:blip r:embed="rId12"/>
            <a:stretch>
              <a:fillRect/>
            </a:stretch>
          </p:blipFill>
          <p:spPr>
            <a:xfrm>
              <a:off x="3200400" y="223837"/>
              <a:ext cx="5791200" cy="6410325"/>
            </a:xfrm>
            <a:prstGeom prst="rect">
              <a:avLst/>
            </a:prstGeom>
          </p:spPr>
        </p:pic>
      </p:grpSp>
      <p:sp>
        <p:nvSpPr>
          <p:cNvPr id="42" name="TextBox 2">
            <a:extLst>
              <a:ext uri="{FF2B5EF4-FFF2-40B4-BE49-F238E27FC236}">
                <a16:creationId xmlns:a16="http://schemas.microsoft.com/office/drawing/2014/main" id="{070FD52D-562D-7450-9CD1-7F0E1C14D5F3}"/>
              </a:ext>
            </a:extLst>
          </p:cNvPr>
          <p:cNvSpPr txBox="1"/>
          <p:nvPr/>
        </p:nvSpPr>
        <p:spPr>
          <a:xfrm>
            <a:off x="320620" y="2679416"/>
            <a:ext cx="5355276"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 Chức năng này cho phép người dùng sửa các thông tin các sản phẩm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 số lượng.....</a:t>
            </a:r>
          </a:p>
          <a:p>
            <a:pPr marL="571500" indent="-285750">
              <a:lnSpc>
                <a:spcPct val="150000"/>
              </a:lnSpc>
              <a:spcAft>
                <a:spcPts val="600"/>
              </a:spcAft>
              <a:buClr>
                <a:schemeClr val="accent5"/>
              </a:buClr>
              <a:buFont typeface="Wingdings" panose="05000000000000000000" pitchFamily="2" charset="2"/>
              <a:buChar char="q"/>
            </a:pPr>
            <a:r>
              <a:rPr lang="vi-VN" sz="2000" kern="100" dirty="0">
                <a:solidFill>
                  <a:srgbClr val="000000"/>
                </a:solidFill>
                <a:latin typeface="Times New Roman" panose="02020603050405020304" pitchFamily="18" charset="0"/>
                <a:cs typeface="Times New Roman" panose="02020603050405020304" pitchFamily="18" charset="0"/>
              </a:rPr>
              <a:t>Xóa sản phẩm </a:t>
            </a:r>
            <a:r>
              <a:rPr lang="en-US" sz="2000" kern="100" dirty="0" err="1">
                <a:solidFill>
                  <a:srgbClr val="000000"/>
                </a:solidFill>
                <a:latin typeface="Times New Roman" panose="02020603050405020304" pitchFamily="18" charset="0"/>
                <a:cs typeface="Times New Roman" panose="02020603050405020304" pitchFamily="18" charset="0"/>
              </a:rPr>
              <a:t>hết</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hạn</a:t>
            </a:r>
            <a:r>
              <a:rPr lang="vi-VN" sz="2000" kern="100" dirty="0">
                <a:solidFill>
                  <a:srgbClr val="000000"/>
                </a:solidFill>
                <a:latin typeface="Times New Roman" panose="02020603050405020304" pitchFamily="18" charset="0"/>
                <a:cs typeface="Times New Roman" panose="02020603050405020304" pitchFamily="18" charset="0"/>
              </a:rPr>
              <a:t>: Cho phép người dùng xóa 1 hoặc nhiều sản phẩm ra khỏi </a:t>
            </a:r>
            <a:r>
              <a:rPr lang="en-US" sz="2000" kern="100" dirty="0" err="1">
                <a:solidFill>
                  <a:srgbClr val="000000"/>
                </a:solidFill>
                <a:latin typeface="Times New Roman" panose="02020603050405020304" pitchFamily="18" charset="0"/>
                <a:cs typeface="Times New Roman" panose="02020603050405020304" pitchFamily="18" charset="0"/>
              </a:rPr>
              <a:t>danh</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sách</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sản</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phẩm</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hết</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hạn</a:t>
            </a:r>
            <a:r>
              <a:rPr lang="vi-VN" sz="2000" kern="100" dirty="0">
                <a:solidFill>
                  <a:srgbClr val="000000"/>
                </a:solidFill>
                <a:latin typeface="Times New Roman" panose="02020603050405020304" pitchFamily="18"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571500" indent="-285750">
              <a:lnSpc>
                <a:spcPct val="150000"/>
              </a:lnSpc>
              <a:spcAft>
                <a:spcPts val="600"/>
              </a:spcAft>
              <a:buClr>
                <a:schemeClr val="accent5"/>
              </a:buClr>
              <a:buFont typeface="Wingdings" panose="05000000000000000000" pitchFamily="2" charset="2"/>
              <a:buChar char="q"/>
            </a:pP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044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170"/>
                                        </p:tgtEl>
                                        <p:attrNameLst>
                                          <p:attrName>ppt_x</p:attrName>
                                        </p:attrNameLst>
                                      </p:cBhvr>
                                      <p:tavLst>
                                        <p:tav tm="0">
                                          <p:val>
                                            <p:strVal val="ppt_x"/>
                                          </p:val>
                                        </p:tav>
                                        <p:tav tm="100000">
                                          <p:val>
                                            <p:strVal val="ppt_x"/>
                                          </p:val>
                                        </p:tav>
                                      </p:tavLst>
                                    </p:anim>
                                    <p:anim calcmode="lin" valueType="num">
                                      <p:cBhvr additive="base">
                                        <p:cTn id="13" dur="500"/>
                                        <p:tgtEl>
                                          <p:spTgt spid="7170"/>
                                        </p:tgtEl>
                                        <p:attrNameLst>
                                          <p:attrName>ppt_y</p:attrName>
                                        </p:attrNameLst>
                                      </p:cBhvr>
                                      <p:tavLst>
                                        <p:tav tm="0">
                                          <p:val>
                                            <p:strVal val="ppt_y"/>
                                          </p:val>
                                        </p:tav>
                                        <p:tav tm="100000">
                                          <p:val>
                                            <p:strVal val="1+ppt_h/2"/>
                                          </p:val>
                                        </p:tav>
                                      </p:tavLst>
                                    </p:anim>
                                    <p:set>
                                      <p:cBhvr>
                                        <p:cTn id="14" dur="1" fill="hold">
                                          <p:stCondLst>
                                            <p:cond delay="499"/>
                                          </p:stCondLst>
                                        </p:cTn>
                                        <p:tgtEl>
                                          <p:spTgt spid="71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1+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ppt_x"/>
                                          </p:val>
                                        </p:tav>
                                      </p:tavLst>
                                    </p:anim>
                                    <p:anim calcmode="lin" valueType="num">
                                      <p:cBhvr additive="base">
                                        <p:cTn id="49" dur="500"/>
                                        <p:tgtEl>
                                          <p:spTgt spid="17"/>
                                        </p:tgtEl>
                                        <p:attrNameLst>
                                          <p:attrName>ppt_y</p:attrName>
                                        </p:attrNameLst>
                                      </p:cBhvr>
                                      <p:tavLst>
                                        <p:tav tm="0">
                                          <p:val>
                                            <p:strVal val="ppt_y"/>
                                          </p:val>
                                        </p:tav>
                                        <p:tav tm="100000">
                                          <p:val>
                                            <p:strVal val="1+ppt_h/2"/>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19"/>
                                        </p:tgtEl>
                                        <p:attrNameLst>
                                          <p:attrName>ppt_x</p:attrName>
                                        </p:attrNameLst>
                                      </p:cBhvr>
                                      <p:tavLst>
                                        <p:tav tm="0">
                                          <p:val>
                                            <p:strVal val="ppt_x"/>
                                          </p:val>
                                        </p:tav>
                                        <p:tav tm="100000">
                                          <p:val>
                                            <p:strVal val="ppt_x"/>
                                          </p:val>
                                        </p:tav>
                                      </p:tavLst>
                                    </p:anim>
                                    <p:anim calcmode="lin" valueType="num">
                                      <p:cBhvr additive="base">
                                        <p:cTn id="73" dur="500"/>
                                        <p:tgtEl>
                                          <p:spTgt spid="19"/>
                                        </p:tgtEl>
                                        <p:attrNameLst>
                                          <p:attrName>ppt_y</p:attrName>
                                        </p:attrNameLst>
                                      </p:cBhvr>
                                      <p:tavLst>
                                        <p:tav tm="0">
                                          <p:val>
                                            <p:strVal val="ppt_y"/>
                                          </p:val>
                                        </p:tav>
                                        <p:tav tm="100000">
                                          <p:val>
                                            <p:strVal val="1+ppt_h/2"/>
                                          </p:val>
                                        </p:tav>
                                      </p:tavLst>
                                    </p:anim>
                                    <p:set>
                                      <p:cBhvr>
                                        <p:cTn id="74" dur="1" fill="hold">
                                          <p:stCondLst>
                                            <p:cond delay="499"/>
                                          </p:stCondLst>
                                        </p:cTn>
                                        <p:tgtEl>
                                          <p:spTgt spid="1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4"/>
                                        </p:tgtEl>
                                        <p:attrNameLst>
                                          <p:attrName>ppt_x</p:attrName>
                                        </p:attrNameLst>
                                      </p:cBhvr>
                                      <p:tavLst>
                                        <p:tav tm="0">
                                          <p:val>
                                            <p:strVal val="ppt_x"/>
                                          </p:val>
                                        </p:tav>
                                        <p:tav tm="100000">
                                          <p:val>
                                            <p:strVal val="ppt_x"/>
                                          </p:val>
                                        </p:tav>
                                      </p:tavLst>
                                    </p:anim>
                                    <p:anim calcmode="lin" valueType="num">
                                      <p:cBhvr additive="base">
                                        <p:cTn id="85" dur="500"/>
                                        <p:tgtEl>
                                          <p:spTgt spid="24"/>
                                        </p:tgtEl>
                                        <p:attrNameLst>
                                          <p:attrName>ppt_y</p:attrName>
                                        </p:attrNameLst>
                                      </p:cBhvr>
                                      <p:tavLst>
                                        <p:tav tm="0">
                                          <p:val>
                                            <p:strVal val="ppt_y"/>
                                          </p:val>
                                        </p:tav>
                                        <p:tav tm="100000">
                                          <p:val>
                                            <p:strVal val="1+ppt_h/2"/>
                                          </p:val>
                                        </p:tav>
                                      </p:tavLst>
                                    </p:anim>
                                    <p:set>
                                      <p:cBhvr>
                                        <p:cTn id="86" dur="1" fill="hold">
                                          <p:stCondLst>
                                            <p:cond delay="499"/>
                                          </p:stCondLst>
                                        </p:cTn>
                                        <p:tgtEl>
                                          <p:spTgt spid="2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30"/>
                                        </p:tgtEl>
                                        <p:attrNameLst>
                                          <p:attrName>ppt_x</p:attrName>
                                        </p:attrNameLst>
                                      </p:cBhvr>
                                      <p:tavLst>
                                        <p:tav tm="0">
                                          <p:val>
                                            <p:strVal val="ppt_x"/>
                                          </p:val>
                                        </p:tav>
                                        <p:tav tm="100000">
                                          <p:val>
                                            <p:strVal val="ppt_x"/>
                                          </p:val>
                                        </p:tav>
                                      </p:tavLst>
                                    </p:anim>
                                    <p:anim calcmode="lin" valueType="num">
                                      <p:cBhvr additive="base">
                                        <p:cTn id="97" dur="500"/>
                                        <p:tgtEl>
                                          <p:spTgt spid="30"/>
                                        </p:tgtEl>
                                        <p:attrNameLst>
                                          <p:attrName>ppt_y</p:attrName>
                                        </p:attrNameLst>
                                      </p:cBhvr>
                                      <p:tavLst>
                                        <p:tav tm="0">
                                          <p:val>
                                            <p:strVal val="ppt_y"/>
                                          </p:val>
                                        </p:tav>
                                        <p:tav tm="100000">
                                          <p:val>
                                            <p:strVal val="1+ppt_h/2"/>
                                          </p:val>
                                        </p:tav>
                                      </p:tavLst>
                                    </p:anim>
                                    <p:set>
                                      <p:cBhvr>
                                        <p:cTn id="98" dur="1" fill="hold">
                                          <p:stCondLst>
                                            <p:cond delay="499"/>
                                          </p:stCondLst>
                                        </p:cTn>
                                        <p:tgtEl>
                                          <p:spTgt spid="3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ppt_x"/>
                                          </p:val>
                                        </p:tav>
                                        <p:tav tm="100000">
                                          <p:val>
                                            <p:strVal val="#ppt_x"/>
                                          </p:val>
                                        </p:tav>
                                      </p:tavLst>
                                    </p:anim>
                                    <p:anim calcmode="lin" valueType="num">
                                      <p:cBhvr additive="base">
                                        <p:cTn id="10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31"/>
                                        </p:tgtEl>
                                        <p:attrNameLst>
                                          <p:attrName>ppt_x</p:attrName>
                                        </p:attrNameLst>
                                      </p:cBhvr>
                                      <p:tavLst>
                                        <p:tav tm="0">
                                          <p:val>
                                            <p:strVal val="ppt_x"/>
                                          </p:val>
                                        </p:tav>
                                        <p:tav tm="100000">
                                          <p:val>
                                            <p:strVal val="ppt_x"/>
                                          </p:val>
                                        </p:tav>
                                      </p:tavLst>
                                    </p:anim>
                                    <p:anim calcmode="lin" valueType="num">
                                      <p:cBhvr additive="base">
                                        <p:cTn id="109" dur="500"/>
                                        <p:tgtEl>
                                          <p:spTgt spid="31"/>
                                        </p:tgtEl>
                                        <p:attrNameLst>
                                          <p:attrName>ppt_y</p:attrName>
                                        </p:attrNameLst>
                                      </p:cBhvr>
                                      <p:tavLst>
                                        <p:tav tm="0">
                                          <p:val>
                                            <p:strVal val="ppt_y"/>
                                          </p:val>
                                        </p:tav>
                                        <p:tav tm="100000">
                                          <p:val>
                                            <p:strVal val="1+ppt_h/2"/>
                                          </p:val>
                                        </p:tav>
                                      </p:tavLst>
                                    </p:anim>
                                    <p:set>
                                      <p:cBhvr>
                                        <p:cTn id="110" dur="1" fill="hold">
                                          <p:stCondLst>
                                            <p:cond delay="499"/>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additive="base">
                                        <p:cTn id="115" dur="500" fill="hold"/>
                                        <p:tgtEl>
                                          <p:spTgt spid="38"/>
                                        </p:tgtEl>
                                        <p:attrNameLst>
                                          <p:attrName>ppt_x</p:attrName>
                                        </p:attrNameLst>
                                      </p:cBhvr>
                                      <p:tavLst>
                                        <p:tav tm="0">
                                          <p:val>
                                            <p:strVal val="#ppt_x"/>
                                          </p:val>
                                        </p:tav>
                                        <p:tav tm="100000">
                                          <p:val>
                                            <p:strVal val="#ppt_x"/>
                                          </p:val>
                                        </p:tav>
                                      </p:tavLst>
                                    </p:anim>
                                    <p:anim calcmode="lin" valueType="num">
                                      <p:cBhvr additive="base">
                                        <p:cTn id="1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nodeType="clickEffect">
                                  <p:stCondLst>
                                    <p:cond delay="0"/>
                                  </p:stCondLst>
                                  <p:childTnLst>
                                    <p:anim calcmode="lin" valueType="num">
                                      <p:cBhvr additive="base">
                                        <p:cTn id="120" dur="500"/>
                                        <p:tgtEl>
                                          <p:spTgt spid="38"/>
                                        </p:tgtEl>
                                        <p:attrNameLst>
                                          <p:attrName>ppt_x</p:attrName>
                                        </p:attrNameLst>
                                      </p:cBhvr>
                                      <p:tavLst>
                                        <p:tav tm="0">
                                          <p:val>
                                            <p:strVal val="ppt_x"/>
                                          </p:val>
                                        </p:tav>
                                        <p:tav tm="100000">
                                          <p:val>
                                            <p:strVal val="ppt_x"/>
                                          </p:val>
                                        </p:tav>
                                      </p:tavLst>
                                    </p:anim>
                                    <p:anim calcmode="lin" valueType="num">
                                      <p:cBhvr additive="base">
                                        <p:cTn id="121" dur="500"/>
                                        <p:tgtEl>
                                          <p:spTgt spid="38"/>
                                        </p:tgtEl>
                                        <p:attrNameLst>
                                          <p:attrName>ppt_y</p:attrName>
                                        </p:attrNameLst>
                                      </p:cBhvr>
                                      <p:tavLst>
                                        <p:tav tm="0">
                                          <p:val>
                                            <p:strVal val="ppt_y"/>
                                          </p:val>
                                        </p:tav>
                                        <p:tav tm="100000">
                                          <p:val>
                                            <p:strVal val="1+ppt_h/2"/>
                                          </p:val>
                                        </p:tav>
                                      </p:tavLst>
                                    </p:anim>
                                    <p:set>
                                      <p:cBhvr>
                                        <p:cTn id="122" dur="1" fill="hold">
                                          <p:stCondLst>
                                            <p:cond delay="499"/>
                                          </p:stCondLst>
                                        </p:cTn>
                                        <p:tgtEl>
                                          <p:spTgt spid="3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xit" presetSubtype="4" fill="hold" grpId="0" nodeType="clickEffect">
                                  <p:stCondLst>
                                    <p:cond delay="0"/>
                                  </p:stCondLst>
                                  <p:childTnLst>
                                    <p:anim calcmode="lin" valueType="num">
                                      <p:cBhvr additive="base">
                                        <p:cTn id="126" dur="500"/>
                                        <p:tgtEl>
                                          <p:spTgt spid="3"/>
                                        </p:tgtEl>
                                        <p:attrNameLst>
                                          <p:attrName>ppt_x</p:attrName>
                                        </p:attrNameLst>
                                      </p:cBhvr>
                                      <p:tavLst>
                                        <p:tav tm="0">
                                          <p:val>
                                            <p:strVal val="ppt_x"/>
                                          </p:val>
                                        </p:tav>
                                        <p:tav tm="100000">
                                          <p:val>
                                            <p:strVal val="ppt_x"/>
                                          </p:val>
                                        </p:tav>
                                      </p:tavLst>
                                    </p:anim>
                                    <p:anim calcmode="lin" valueType="num">
                                      <p:cBhvr additive="base">
                                        <p:cTn id="127" dur="500"/>
                                        <p:tgtEl>
                                          <p:spTgt spid="3"/>
                                        </p:tgtEl>
                                        <p:attrNameLst>
                                          <p:attrName>ppt_y</p:attrName>
                                        </p:attrNameLst>
                                      </p:cBhvr>
                                      <p:tavLst>
                                        <p:tav tm="0">
                                          <p:val>
                                            <p:strVal val="ppt_y"/>
                                          </p:val>
                                        </p:tav>
                                        <p:tav tm="100000">
                                          <p:val>
                                            <p:strVal val="1+ppt_h/2"/>
                                          </p:val>
                                        </p:tav>
                                      </p:tavLst>
                                    </p:anim>
                                    <p:set>
                                      <p:cBhvr>
                                        <p:cTn id="128" dur="1" fill="hold">
                                          <p:stCondLst>
                                            <p:cond delay="499"/>
                                          </p:stCondLst>
                                        </p:cTn>
                                        <p:tgtEl>
                                          <p:spTgt spid="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grpId="1" nodeType="clickEffect">
                                  <p:stCondLst>
                                    <p:cond delay="0"/>
                                  </p:stCondLst>
                                  <p:childTnLst>
                                    <p:anim calcmode="lin" valueType="num">
                                      <p:cBhvr additive="base">
                                        <p:cTn id="138" dur="500"/>
                                        <p:tgtEl>
                                          <p:spTgt spid="42"/>
                                        </p:tgtEl>
                                        <p:attrNameLst>
                                          <p:attrName>ppt_x</p:attrName>
                                        </p:attrNameLst>
                                      </p:cBhvr>
                                      <p:tavLst>
                                        <p:tav tm="0">
                                          <p:val>
                                            <p:strVal val="ppt_x"/>
                                          </p:val>
                                        </p:tav>
                                        <p:tav tm="100000">
                                          <p:val>
                                            <p:strVal val="ppt_x"/>
                                          </p:val>
                                        </p:tav>
                                      </p:tavLst>
                                    </p:anim>
                                    <p:anim calcmode="lin" valueType="num">
                                      <p:cBhvr additive="base">
                                        <p:cTn id="139" dur="500"/>
                                        <p:tgtEl>
                                          <p:spTgt spid="42"/>
                                        </p:tgtEl>
                                        <p:attrNameLst>
                                          <p:attrName>ppt_y</p:attrName>
                                        </p:attrNameLst>
                                      </p:cBhvr>
                                      <p:tavLst>
                                        <p:tav tm="0">
                                          <p:val>
                                            <p:strVal val="ppt_y"/>
                                          </p:val>
                                        </p:tav>
                                        <p:tav tm="100000">
                                          <p:val>
                                            <p:strVal val="1+ppt_h/2"/>
                                          </p:val>
                                        </p:tav>
                                      </p:tavLst>
                                    </p:anim>
                                    <p:set>
                                      <p:cBhvr>
                                        <p:cTn id="14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4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E28AF76-4342-7690-119C-7898A9690ECB}"/>
            </a:ext>
          </a:extLst>
        </p:cNvPr>
        <p:cNvGrpSpPr/>
        <p:nvPr/>
      </p:nvGrpSpPr>
      <p:grpSpPr>
        <a:xfrm>
          <a:off x="0" y="0"/>
          <a:ext cx="0" cy="0"/>
          <a:chOff x="0" y="0"/>
          <a:chExt cx="0" cy="0"/>
        </a:xfrm>
      </p:grpSpPr>
      <p:sp>
        <p:nvSpPr>
          <p:cNvPr id="12311" name="Rectangle 123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12" name="Freeform: Shape 123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313" name="Rectangle 12312">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314" name="Rectangle 12313">
            <a:extLst>
              <a:ext uri="{FF2B5EF4-FFF2-40B4-BE49-F238E27FC236}">
                <a16:creationId xmlns:a16="http://schemas.microsoft.com/office/drawing/2014/main" id="{065D938D-4DEA-46C4-A62E-9ABD23F87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4506C0-361B-6EBF-58A1-E381EE8ACC89}"/>
              </a:ext>
            </a:extLst>
          </p:cNvPr>
          <p:cNvSpPr>
            <a:spLocks noGrp="1"/>
          </p:cNvSpPr>
          <p:nvPr>
            <p:ph type="title"/>
          </p:nvPr>
        </p:nvSpPr>
        <p:spPr>
          <a:xfrm>
            <a:off x="609600" y="1122363"/>
            <a:ext cx="4948844" cy="1997681"/>
          </a:xfrm>
        </p:spPr>
        <p:txBody>
          <a:bodyPr vert="horz" lIns="91440" tIns="45720" rIns="91440" bIns="45720" rtlCol="0" anchor="b">
            <a:normAutofit/>
          </a:bodyPr>
          <a:lstStyle/>
          <a:p>
            <a:pPr>
              <a:lnSpc>
                <a:spcPct val="90000"/>
              </a:lnSpc>
            </a:pPr>
            <a:r>
              <a:rPr lang="en-US" dirty="0">
                <a:latin typeface="Times New Roman" panose="02020603050405020304" pitchFamily="18" charset="0"/>
                <a:cs typeface="Times New Roman" panose="02020603050405020304" pitchFamily="18" charset="0"/>
              </a:rPr>
              <a:t>2.5.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2290" name="Picture 2" descr="Henri Fayol là ai? Nội dung thuyết quản lý của Henri Fayol?">
            <a:extLst>
              <a:ext uri="{FF2B5EF4-FFF2-40B4-BE49-F238E27FC236}">
                <a16:creationId xmlns:a16="http://schemas.microsoft.com/office/drawing/2014/main" id="{DE184EBF-A0ED-CFC0-727E-40B69127AA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06" t="1" r="11990" b="1"/>
          <a:stretch/>
        </p:blipFill>
        <p:spPr bwMode="auto">
          <a:xfrm>
            <a:off x="5124084" y="1"/>
            <a:ext cx="7067916" cy="5679191"/>
          </a:xfrm>
          <a:custGeom>
            <a:avLst/>
            <a:gdLst/>
            <a:ahLst/>
            <a:cxnLst/>
            <a:rect l="l" t="t" r="r" b="b"/>
            <a:pathLst>
              <a:path w="7067916" h="5679191">
                <a:moveTo>
                  <a:pt x="5937534" y="5135947"/>
                </a:moveTo>
                <a:cubicBezTo>
                  <a:pt x="5955933" y="5133031"/>
                  <a:pt x="5974326" y="5133563"/>
                  <a:pt x="5991684" y="5137321"/>
                </a:cubicBezTo>
                <a:cubicBezTo>
                  <a:pt x="6026400" y="5144836"/>
                  <a:pt x="6056978" y="5165255"/>
                  <a:pt x="6075187" y="5196795"/>
                </a:cubicBezTo>
                <a:cubicBezTo>
                  <a:pt x="6111607" y="5259875"/>
                  <a:pt x="6084765" y="5343555"/>
                  <a:pt x="6015234" y="5383699"/>
                </a:cubicBezTo>
                <a:cubicBezTo>
                  <a:pt x="5945703" y="5423842"/>
                  <a:pt x="5859813" y="5405248"/>
                  <a:pt x="5823394" y="5342168"/>
                </a:cubicBezTo>
                <a:cubicBezTo>
                  <a:pt x="5786974" y="5279088"/>
                  <a:pt x="5813816" y="5195408"/>
                  <a:pt x="5883347" y="5155264"/>
                </a:cubicBezTo>
                <a:cubicBezTo>
                  <a:pt x="5900730" y="5145228"/>
                  <a:pt x="5919135" y="5138864"/>
                  <a:pt x="5937534" y="5135947"/>
                </a:cubicBezTo>
                <a:close/>
                <a:moveTo>
                  <a:pt x="6569625" y="4727663"/>
                </a:moveTo>
                <a:cubicBezTo>
                  <a:pt x="6650640" y="4737356"/>
                  <a:pt x="6723696" y="4780631"/>
                  <a:pt x="6765110" y="4852362"/>
                </a:cubicBezTo>
                <a:cubicBezTo>
                  <a:pt x="6838735" y="4979883"/>
                  <a:pt x="6784472" y="5149048"/>
                  <a:pt x="6643912" y="5230200"/>
                </a:cubicBezTo>
                <a:cubicBezTo>
                  <a:pt x="6503351" y="5311353"/>
                  <a:pt x="6329720" y="5273763"/>
                  <a:pt x="6256095" y="5146242"/>
                </a:cubicBezTo>
                <a:cubicBezTo>
                  <a:pt x="6182471" y="5018721"/>
                  <a:pt x="6236733" y="4849557"/>
                  <a:pt x="6377294" y="4768404"/>
                </a:cubicBezTo>
                <a:cubicBezTo>
                  <a:pt x="6412434" y="4748116"/>
                  <a:pt x="6449641" y="4735249"/>
                  <a:pt x="6486836" y="4729354"/>
                </a:cubicBezTo>
                <a:cubicBezTo>
                  <a:pt x="6514732" y="4724932"/>
                  <a:pt x="6542621" y="4724432"/>
                  <a:pt x="6569625" y="4727663"/>
                </a:cubicBezTo>
                <a:close/>
                <a:moveTo>
                  <a:pt x="4883726" y="0"/>
                </a:moveTo>
                <a:lnTo>
                  <a:pt x="6067704" y="0"/>
                </a:lnTo>
                <a:lnTo>
                  <a:pt x="7067916" y="0"/>
                </a:lnTo>
                <a:lnTo>
                  <a:pt x="7067916" y="4561693"/>
                </a:lnTo>
                <a:lnTo>
                  <a:pt x="7034742" y="4557937"/>
                </a:lnTo>
                <a:cubicBezTo>
                  <a:pt x="6853258" y="4540713"/>
                  <a:pt x="6670056" y="4534243"/>
                  <a:pt x="6488514" y="4547719"/>
                </a:cubicBezTo>
                <a:cubicBezTo>
                  <a:pt x="6264162" y="4564516"/>
                  <a:pt x="6118747" y="4760666"/>
                  <a:pt x="5978019" y="4937720"/>
                </a:cubicBezTo>
                <a:cubicBezTo>
                  <a:pt x="5627350" y="5379064"/>
                  <a:pt x="5218215" y="5536615"/>
                  <a:pt x="4791586" y="5344798"/>
                </a:cubicBezTo>
                <a:cubicBezTo>
                  <a:pt x="4626126" y="5270408"/>
                  <a:pt x="4484365" y="5121197"/>
                  <a:pt x="4355354" y="4980490"/>
                </a:cubicBezTo>
                <a:cubicBezTo>
                  <a:pt x="4009469" y="4603119"/>
                  <a:pt x="3597504" y="4629399"/>
                  <a:pt x="3215143" y="4876126"/>
                </a:cubicBezTo>
                <a:cubicBezTo>
                  <a:pt x="2943692" y="5051874"/>
                  <a:pt x="2687599" y="5260847"/>
                  <a:pt x="2406113" y="5411544"/>
                </a:cubicBezTo>
                <a:cubicBezTo>
                  <a:pt x="1707773" y="5787063"/>
                  <a:pt x="1022273" y="5789747"/>
                  <a:pt x="421590" y="5276775"/>
                </a:cubicBezTo>
                <a:cubicBezTo>
                  <a:pt x="-56880" y="4867782"/>
                  <a:pt x="-271463" y="3840132"/>
                  <a:pt x="566218" y="3250270"/>
                </a:cubicBezTo>
                <a:cubicBezTo>
                  <a:pt x="760203" y="3113637"/>
                  <a:pt x="943222" y="2957027"/>
                  <a:pt x="1126371" y="2802345"/>
                </a:cubicBezTo>
                <a:cubicBezTo>
                  <a:pt x="1299556" y="2655997"/>
                  <a:pt x="1358675" y="2449385"/>
                  <a:pt x="1302357" y="2225687"/>
                </a:cubicBezTo>
                <a:cubicBezTo>
                  <a:pt x="1240067" y="1979799"/>
                  <a:pt x="1155407" y="1739276"/>
                  <a:pt x="1117638" y="1488008"/>
                </a:cubicBezTo>
                <a:cubicBezTo>
                  <a:pt x="1050261" y="1039959"/>
                  <a:pt x="1226674" y="663622"/>
                  <a:pt x="1730966" y="502696"/>
                </a:cubicBezTo>
                <a:cubicBezTo>
                  <a:pt x="2144524" y="370704"/>
                  <a:pt x="2521883" y="462351"/>
                  <a:pt x="2901105" y="610346"/>
                </a:cubicBezTo>
                <a:cubicBezTo>
                  <a:pt x="3229040" y="738211"/>
                  <a:pt x="3585064" y="864609"/>
                  <a:pt x="3927078" y="715576"/>
                </a:cubicBezTo>
                <a:cubicBezTo>
                  <a:pt x="4203888" y="594747"/>
                  <a:pt x="4439765" y="348646"/>
                  <a:pt x="4692158" y="155484"/>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5EC2CE-DAC5-697B-7DE8-553C0C41F518}"/>
              </a:ext>
            </a:extLst>
          </p:cNvPr>
          <p:cNvSpPr txBox="1"/>
          <p:nvPr/>
        </p:nvSpPr>
        <p:spPr>
          <a:xfrm>
            <a:off x="155166" y="2702891"/>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vi-VN"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viên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thêm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chỉnh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sửa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xóa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sách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giúp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duy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trì</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vai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trò</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quyền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914400" indent="-34290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1032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1299</TotalTime>
  <Words>1821</Words>
  <Application>Microsoft Office PowerPoint</Application>
  <PresentationFormat>Màn hình rộng</PresentationFormat>
  <Paragraphs>146</Paragraphs>
  <Slides>20</Slides>
  <Notes>12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20</vt:i4>
      </vt:variant>
    </vt:vector>
  </HeadingPairs>
  <TitlesOfParts>
    <vt:vector size="27" baseType="lpstr">
      <vt:lpstr>Aptos</vt:lpstr>
      <vt:lpstr>Arial</vt:lpstr>
      <vt:lpstr>Avenir Next LT Pro</vt:lpstr>
      <vt:lpstr>Posterama</vt:lpstr>
      <vt:lpstr>Times New Roman</vt:lpstr>
      <vt:lpstr>Wingdings</vt:lpstr>
      <vt:lpstr>SplashVTI</vt:lpstr>
      <vt:lpstr>XÂY DỰNG PHẦN MỀM QUẢN LÝ HÀNG HÓA TRONG CỬA HÀNG TIỆN LỢI</vt:lpstr>
      <vt:lpstr>1. Giới thiệu về phần mềm </vt:lpstr>
      <vt:lpstr>2. Các chức năng chính </vt:lpstr>
      <vt:lpstr>2.1. Đăng nhập</vt:lpstr>
      <vt:lpstr>2.2. Đăng ký </vt:lpstr>
      <vt:lpstr>2.3. Quản lý danh mục</vt:lpstr>
      <vt:lpstr>2.3. Quản lý danh mục </vt:lpstr>
      <vt:lpstr>2.4. Quản lý sản phẩm hết hạn </vt:lpstr>
      <vt:lpstr>2.5. Quản lý người dùng  </vt:lpstr>
      <vt:lpstr>2.5. Quản lý người dùng  </vt:lpstr>
      <vt:lpstr>2.6. Quản lý đơn hàng </vt:lpstr>
      <vt:lpstr>2.6. Quản lý đơn hàng </vt:lpstr>
      <vt:lpstr>2.7. Quản lý  sản phẩm </vt:lpstr>
      <vt:lpstr>2.7. Quản lý sản phẩm </vt:lpstr>
      <vt:lpstr>2.8. Thống kê doanh thu  </vt:lpstr>
      <vt:lpstr>2.8. Thống kê doanh thu  </vt:lpstr>
      <vt:lpstr>3. Mô hình cơ sở dữ liệu hệ thống</vt:lpstr>
      <vt:lpstr>3.1. Thiết kế bảng dữ liệu</vt:lpstr>
      <vt:lpstr>3.2. Biểu đồ liên kết thực thể</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PHẦN MỀM QUẢN LÝ HÀNG HÓA TRONG CỬA HÀNG TIỆN LỢI</dc:title>
  <dc:creator>Phúc NV.</dc:creator>
  <cp:lastModifiedBy>Tốn Vũ Công</cp:lastModifiedBy>
  <cp:revision>9</cp:revision>
  <dcterms:created xsi:type="dcterms:W3CDTF">2024-11-12T17:31:30Z</dcterms:created>
  <dcterms:modified xsi:type="dcterms:W3CDTF">2025-01-01T15:17:07Z</dcterms:modified>
</cp:coreProperties>
</file>